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112.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115.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Override PartName="/ppt/slides/_rels/slide120.xml.rels" ContentType="application/vnd.openxmlformats-package.relationships+xml"/>
  <Override PartName="/ppt/slides/_rels/slide121.xml.rels" ContentType="application/vnd.openxmlformats-package.relationships+xml"/>
  <Override PartName="/ppt/slides/_rels/slide122.xml.rels" ContentType="application/vnd.openxmlformats-package.relationships+xml"/>
  <Override PartName="/ppt/slides/_rels/slide123.xml.rels" ContentType="application/vnd.openxmlformats-package.relationships+xml"/>
  <Override PartName="/ppt/slides/_rels/slide124.xml.rels" ContentType="application/vnd.openxmlformats-package.relationships+xml"/>
  <Override PartName="/ppt/slides/_rels/slide125.xml.rels" ContentType="application/vnd.openxmlformats-package.relationships+xml"/>
  <Override PartName="/ppt/slides/_rels/slide126.xml.rels" ContentType="application/vnd.openxmlformats-package.relationships+xml"/>
  <Override PartName="/ppt/slides/_rels/slide127.xml.rels" ContentType="application/vnd.openxmlformats-package.relationships+xml"/>
  <Override PartName="/ppt/slides/_rels/slide128.xml.rels" ContentType="application/vnd.openxmlformats-package.relationships+xml"/>
  <Override PartName="/ppt/slides/_rels/slide129.xml.rels" ContentType="application/vnd.openxmlformats-package.relationships+xml"/>
  <Override PartName="/ppt/slides/_rels/slide130.xml.rels" ContentType="application/vnd.openxmlformats-package.relationships+xml"/>
  <Override PartName="/ppt/slides/_rels/slide131.xml.rels" ContentType="application/vnd.openxmlformats-package.relationships+xml"/>
  <Override PartName="/ppt/slides/_rels/slide132.xml.rels" ContentType="application/vnd.openxmlformats-package.relationships+xml"/>
  <Override PartName="/ppt/slides/_rels/slide133.xml.rels" ContentType="application/vnd.openxmlformats-package.relationships+xml"/>
  <Override PartName="/ppt/slides/_rels/slide134.xml.rels" ContentType="application/vnd.openxmlformats-package.relationships+xml"/>
  <Override PartName="/ppt/slides/_rels/slide135.xml.rels" ContentType="application/vnd.openxmlformats-package.relationships+xml"/>
  <Override PartName="/ppt/slides/_rels/slide136.xml.rels" ContentType="application/vnd.openxmlformats-package.relationships+xml"/>
  <Override PartName="/ppt/slides/_rels/slide137.xml.rels" ContentType="application/vnd.openxmlformats-package.relationships+xml"/>
  <Override PartName="/ppt/slides/_rels/slide138.xml.rels" ContentType="application/vnd.openxmlformats-package.relationships+xml"/>
  <Override PartName="/ppt/slides/_rels/slide139.xml.rels" ContentType="application/vnd.openxmlformats-package.relationships+xml"/>
  <Override PartName="/ppt/slides/_rels/slide140.xml.rels" ContentType="application/vnd.openxmlformats-package.relationships+xml"/>
  <Override PartName="/ppt/slides/_rels/slide141.xml.rels" ContentType="application/vnd.openxmlformats-package.relationships+xml"/>
  <Override PartName="/ppt/slides/_rels/slide142.xml.rels" ContentType="application/vnd.openxmlformats-package.relationships+xml"/>
  <Override PartName="/ppt/slides/_rels/slide143.xml.rels" ContentType="application/vnd.openxmlformats-package.relationships+xml"/>
  <Override PartName="/ppt/slides/_rels/slide144.xml.rels" ContentType="application/vnd.openxmlformats-package.relationships+xml"/>
  <Override PartName="/ppt/slides/_rels/slide145.xml.rels" ContentType="application/vnd.openxmlformats-package.relationships+xml"/>
  <Override PartName="/ppt/slides/_rels/slide146.xml.rels" ContentType="application/vnd.openxmlformats-package.relationships+xml"/>
  <Override PartName="/ppt/slides/_rels/slide147.xml.rels" ContentType="application/vnd.openxmlformats-package.relationships+xml"/>
  <Override PartName="/ppt/slides/_rels/slide148.xml.rels" ContentType="application/vnd.openxmlformats-package.relationships+xml"/>
  <Override PartName="/ppt/slides/_rels/slide149.xml.rels" ContentType="application/vnd.openxmlformats-package.relationships+xml"/>
  <Override PartName="/ppt/slides/_rels/slide150.xml.rels" ContentType="application/vnd.openxmlformats-package.relationships+xml"/>
  <Override PartName="/ppt/slides/_rels/slide151.xml.rels" ContentType="application/vnd.openxmlformats-package.relationships+xml"/>
  <Override PartName="/ppt/slides/_rels/slide152.xml.rels" ContentType="application/vnd.openxmlformats-package.relationships+xml"/>
  <Override PartName="/ppt/slides/_rels/slide153.xml.rels" ContentType="application/vnd.openxmlformats-package.relationships+xml"/>
  <Override PartName="/ppt/slides/_rels/slide154.xml.rels" ContentType="application/vnd.openxmlformats-package.relationships+xml"/>
  <Override PartName="/ppt/slides/_rels/slide155.xml.rels" ContentType="application/vnd.openxmlformats-package.relationships+xml"/>
  <Override PartName="/ppt/slides/_rels/slide156.xml.rels" ContentType="application/vnd.openxmlformats-package.relationships+xml"/>
  <Override PartName="/ppt/slides/_rels/slide157.xml.rels" ContentType="application/vnd.openxmlformats-package.relationships+xml"/>
  <Override PartName="/ppt/slides/_rels/slide158.xml.rels" ContentType="application/vnd.openxmlformats-package.relationships+xml"/>
  <Override PartName="/ppt/slides/_rels/slide159.xml.rels" ContentType="application/vnd.openxmlformats-package.relationships+xml"/>
  <Override PartName="/ppt/slides/_rels/slide160.xml.rels" ContentType="application/vnd.openxmlformats-package.relationships+xml"/>
  <Override PartName="/ppt/slides/_rels/slide161.xml.rels" ContentType="application/vnd.openxmlformats-package.relationships+xml"/>
  <Override PartName="/ppt/slides/_rels/slide162.xml.rels" ContentType="application/vnd.openxmlformats-package.relationships+xml"/>
  <Override PartName="/ppt/slides/_rels/slide163.xml.rels" ContentType="application/vnd.openxmlformats-package.relationships+xml"/>
  <Override PartName="/ppt/slides/_rels/slide164.xml.rels" ContentType="application/vnd.openxmlformats-package.relationships+xml"/>
  <Override PartName="/ppt/slides/_rels/slide165.xml.rels" ContentType="application/vnd.openxmlformats-package.relationships+xml"/>
  <Override PartName="/ppt/slides/_rels/slide166.xml.rels" ContentType="application/vnd.openxmlformats-package.relationships+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presProps.xml" ContentType="application/vnd.openxmlformats-officedocument.presentationml.presProps+xml"/>
  <Override PartName="/ppt/media/image57.png" ContentType="image/png"/>
  <Override PartName="/ppt/media/image1.png" ContentType="image/png"/>
  <Override PartName="/ppt/media/image58.png" ContentType="image/png"/>
  <Override PartName="/ppt/media/image2.png" ContentType="image/png"/>
  <Override PartName="/ppt/media/image59.png" ContentType="image/png"/>
  <Override PartName="/ppt/media/image3.png" ContentType="image/png"/>
  <Override PartName="/ppt/media/image4.png" ContentType="image/png"/>
  <Override PartName="/ppt/media/image70.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6.png" ContentType="image/pn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04" r:id="rId159"/>
    <p:sldId id="405" r:id="rId160"/>
    <p:sldId id="406" r:id="rId161"/>
    <p:sldId id="407" r:id="rId162"/>
    <p:sldId id="408" r:id="rId163"/>
    <p:sldId id="409" r:id="rId164"/>
    <p:sldId id="410" r:id="rId165"/>
    <p:sldId id="411" r:id="rId166"/>
    <p:sldId id="412" r:id="rId167"/>
    <p:sldId id="413" r:id="rId168"/>
    <p:sldId id="414" r:id="rId169"/>
    <p:sldId id="415" r:id="rId170"/>
    <p:sldId id="416" r:id="rId171"/>
    <p:sldId id="417" r:id="rId172"/>
    <p:sldId id="418" r:id="rId173"/>
    <p:sldId id="419" r:id="rId174"/>
    <p:sldId id="420" r:id="rId175"/>
    <p:sldId id="421" r:id="rId176"/>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 Id="rId85" Type="http://schemas.openxmlformats.org/officeDocument/2006/relationships/slide" Target="slides/slide75.xml"/><Relationship Id="rId86" Type="http://schemas.openxmlformats.org/officeDocument/2006/relationships/slide" Target="slides/slide76.xml"/><Relationship Id="rId87" Type="http://schemas.openxmlformats.org/officeDocument/2006/relationships/slide" Target="slides/slide77.xml"/><Relationship Id="rId88" Type="http://schemas.openxmlformats.org/officeDocument/2006/relationships/slide" Target="slides/slide78.xml"/><Relationship Id="rId89" Type="http://schemas.openxmlformats.org/officeDocument/2006/relationships/slide" Target="slides/slide79.xml"/><Relationship Id="rId90" Type="http://schemas.openxmlformats.org/officeDocument/2006/relationships/slide" Target="slides/slide80.xml"/><Relationship Id="rId91" Type="http://schemas.openxmlformats.org/officeDocument/2006/relationships/slide" Target="slides/slide81.xml"/><Relationship Id="rId92" Type="http://schemas.openxmlformats.org/officeDocument/2006/relationships/slide" Target="slides/slide82.xml"/><Relationship Id="rId93" Type="http://schemas.openxmlformats.org/officeDocument/2006/relationships/slide" Target="slides/slide83.xml"/><Relationship Id="rId94" Type="http://schemas.openxmlformats.org/officeDocument/2006/relationships/slide" Target="slides/slide84.xml"/><Relationship Id="rId95" Type="http://schemas.openxmlformats.org/officeDocument/2006/relationships/slide" Target="slides/slide85.xml"/><Relationship Id="rId96" Type="http://schemas.openxmlformats.org/officeDocument/2006/relationships/slide" Target="slides/slide86.xml"/><Relationship Id="rId97" Type="http://schemas.openxmlformats.org/officeDocument/2006/relationships/slide" Target="slides/slide87.xml"/><Relationship Id="rId98" Type="http://schemas.openxmlformats.org/officeDocument/2006/relationships/slide" Target="slides/slide88.xml"/><Relationship Id="rId99" Type="http://schemas.openxmlformats.org/officeDocument/2006/relationships/slide" Target="slides/slide89.xml"/><Relationship Id="rId100" Type="http://schemas.openxmlformats.org/officeDocument/2006/relationships/slide" Target="slides/slide90.xml"/><Relationship Id="rId101" Type="http://schemas.openxmlformats.org/officeDocument/2006/relationships/slide" Target="slides/slide91.xml"/><Relationship Id="rId102" Type="http://schemas.openxmlformats.org/officeDocument/2006/relationships/slide" Target="slides/slide92.xml"/><Relationship Id="rId103" Type="http://schemas.openxmlformats.org/officeDocument/2006/relationships/slide" Target="slides/slide93.xml"/><Relationship Id="rId104" Type="http://schemas.openxmlformats.org/officeDocument/2006/relationships/slide" Target="slides/slide94.xml"/><Relationship Id="rId105" Type="http://schemas.openxmlformats.org/officeDocument/2006/relationships/slide" Target="slides/slide95.xml"/><Relationship Id="rId106" Type="http://schemas.openxmlformats.org/officeDocument/2006/relationships/slide" Target="slides/slide96.xml"/><Relationship Id="rId107" Type="http://schemas.openxmlformats.org/officeDocument/2006/relationships/slide" Target="slides/slide97.xml"/><Relationship Id="rId108" Type="http://schemas.openxmlformats.org/officeDocument/2006/relationships/slide" Target="slides/slide98.xml"/><Relationship Id="rId109" Type="http://schemas.openxmlformats.org/officeDocument/2006/relationships/slide" Target="slides/slide99.xml"/><Relationship Id="rId110" Type="http://schemas.openxmlformats.org/officeDocument/2006/relationships/slide" Target="slides/slide100.xml"/><Relationship Id="rId111" Type="http://schemas.openxmlformats.org/officeDocument/2006/relationships/slide" Target="slides/slide101.xml"/><Relationship Id="rId112" Type="http://schemas.openxmlformats.org/officeDocument/2006/relationships/slide" Target="slides/slide102.xml"/><Relationship Id="rId113" Type="http://schemas.openxmlformats.org/officeDocument/2006/relationships/slide" Target="slides/slide103.xml"/><Relationship Id="rId114" Type="http://schemas.openxmlformats.org/officeDocument/2006/relationships/slide" Target="slides/slide104.xml"/><Relationship Id="rId115" Type="http://schemas.openxmlformats.org/officeDocument/2006/relationships/slide" Target="slides/slide105.xml"/><Relationship Id="rId116" Type="http://schemas.openxmlformats.org/officeDocument/2006/relationships/slide" Target="slides/slide106.xml"/><Relationship Id="rId117" Type="http://schemas.openxmlformats.org/officeDocument/2006/relationships/slide" Target="slides/slide107.xml"/><Relationship Id="rId118" Type="http://schemas.openxmlformats.org/officeDocument/2006/relationships/slide" Target="slides/slide108.xml"/><Relationship Id="rId119" Type="http://schemas.openxmlformats.org/officeDocument/2006/relationships/slide" Target="slides/slide109.xml"/><Relationship Id="rId120" Type="http://schemas.openxmlformats.org/officeDocument/2006/relationships/slide" Target="slides/slide110.xml"/><Relationship Id="rId121" Type="http://schemas.openxmlformats.org/officeDocument/2006/relationships/slide" Target="slides/slide111.xml"/><Relationship Id="rId122" Type="http://schemas.openxmlformats.org/officeDocument/2006/relationships/slide" Target="slides/slide112.xml"/><Relationship Id="rId123" Type="http://schemas.openxmlformats.org/officeDocument/2006/relationships/slide" Target="slides/slide113.xml"/><Relationship Id="rId124" Type="http://schemas.openxmlformats.org/officeDocument/2006/relationships/slide" Target="slides/slide114.xml"/><Relationship Id="rId125" Type="http://schemas.openxmlformats.org/officeDocument/2006/relationships/slide" Target="slides/slide115.xml"/><Relationship Id="rId126" Type="http://schemas.openxmlformats.org/officeDocument/2006/relationships/slide" Target="slides/slide116.xml"/><Relationship Id="rId127" Type="http://schemas.openxmlformats.org/officeDocument/2006/relationships/slide" Target="slides/slide117.xml"/><Relationship Id="rId128" Type="http://schemas.openxmlformats.org/officeDocument/2006/relationships/slide" Target="slides/slide118.xml"/><Relationship Id="rId129" Type="http://schemas.openxmlformats.org/officeDocument/2006/relationships/slide" Target="slides/slide119.xml"/><Relationship Id="rId130" Type="http://schemas.openxmlformats.org/officeDocument/2006/relationships/slide" Target="slides/slide120.xml"/><Relationship Id="rId131" Type="http://schemas.openxmlformats.org/officeDocument/2006/relationships/slide" Target="slides/slide121.xml"/><Relationship Id="rId132" Type="http://schemas.openxmlformats.org/officeDocument/2006/relationships/slide" Target="slides/slide122.xml"/><Relationship Id="rId133" Type="http://schemas.openxmlformats.org/officeDocument/2006/relationships/slide" Target="slides/slide123.xml"/><Relationship Id="rId134" Type="http://schemas.openxmlformats.org/officeDocument/2006/relationships/slide" Target="slides/slide124.xml"/><Relationship Id="rId135" Type="http://schemas.openxmlformats.org/officeDocument/2006/relationships/slide" Target="slides/slide125.xml"/><Relationship Id="rId136" Type="http://schemas.openxmlformats.org/officeDocument/2006/relationships/slide" Target="slides/slide126.xml"/><Relationship Id="rId137" Type="http://schemas.openxmlformats.org/officeDocument/2006/relationships/slide" Target="slides/slide127.xml"/><Relationship Id="rId138" Type="http://schemas.openxmlformats.org/officeDocument/2006/relationships/slide" Target="slides/slide128.xml"/><Relationship Id="rId139" Type="http://schemas.openxmlformats.org/officeDocument/2006/relationships/slide" Target="slides/slide129.xml"/><Relationship Id="rId140" Type="http://schemas.openxmlformats.org/officeDocument/2006/relationships/slide" Target="slides/slide130.xml"/><Relationship Id="rId141" Type="http://schemas.openxmlformats.org/officeDocument/2006/relationships/slide" Target="slides/slide131.xml"/><Relationship Id="rId142" Type="http://schemas.openxmlformats.org/officeDocument/2006/relationships/slide" Target="slides/slide132.xml"/><Relationship Id="rId143" Type="http://schemas.openxmlformats.org/officeDocument/2006/relationships/slide" Target="slides/slide133.xml"/><Relationship Id="rId144" Type="http://schemas.openxmlformats.org/officeDocument/2006/relationships/slide" Target="slides/slide134.xml"/><Relationship Id="rId145" Type="http://schemas.openxmlformats.org/officeDocument/2006/relationships/slide" Target="slides/slide135.xml"/><Relationship Id="rId146" Type="http://schemas.openxmlformats.org/officeDocument/2006/relationships/slide" Target="slides/slide136.xml"/><Relationship Id="rId147" Type="http://schemas.openxmlformats.org/officeDocument/2006/relationships/slide" Target="slides/slide137.xml"/><Relationship Id="rId148" Type="http://schemas.openxmlformats.org/officeDocument/2006/relationships/slide" Target="slides/slide138.xml"/><Relationship Id="rId149" Type="http://schemas.openxmlformats.org/officeDocument/2006/relationships/slide" Target="slides/slide139.xml"/><Relationship Id="rId150" Type="http://schemas.openxmlformats.org/officeDocument/2006/relationships/slide" Target="slides/slide140.xml"/><Relationship Id="rId151" Type="http://schemas.openxmlformats.org/officeDocument/2006/relationships/slide" Target="slides/slide141.xml"/><Relationship Id="rId152" Type="http://schemas.openxmlformats.org/officeDocument/2006/relationships/slide" Target="slides/slide142.xml"/><Relationship Id="rId153" Type="http://schemas.openxmlformats.org/officeDocument/2006/relationships/slide" Target="slides/slide143.xml"/><Relationship Id="rId154" Type="http://schemas.openxmlformats.org/officeDocument/2006/relationships/slide" Target="slides/slide144.xml"/><Relationship Id="rId155" Type="http://schemas.openxmlformats.org/officeDocument/2006/relationships/slide" Target="slides/slide145.xml"/><Relationship Id="rId156" Type="http://schemas.openxmlformats.org/officeDocument/2006/relationships/slide" Target="slides/slide146.xml"/><Relationship Id="rId157" Type="http://schemas.openxmlformats.org/officeDocument/2006/relationships/slide" Target="slides/slide147.xml"/><Relationship Id="rId158" Type="http://schemas.openxmlformats.org/officeDocument/2006/relationships/slide" Target="slides/slide148.xml"/><Relationship Id="rId159" Type="http://schemas.openxmlformats.org/officeDocument/2006/relationships/slide" Target="slides/slide149.xml"/><Relationship Id="rId160" Type="http://schemas.openxmlformats.org/officeDocument/2006/relationships/slide" Target="slides/slide150.xml"/><Relationship Id="rId161" Type="http://schemas.openxmlformats.org/officeDocument/2006/relationships/slide" Target="slides/slide151.xml"/><Relationship Id="rId162" Type="http://schemas.openxmlformats.org/officeDocument/2006/relationships/slide" Target="slides/slide152.xml"/><Relationship Id="rId163" Type="http://schemas.openxmlformats.org/officeDocument/2006/relationships/slide" Target="slides/slide153.xml"/><Relationship Id="rId164" Type="http://schemas.openxmlformats.org/officeDocument/2006/relationships/slide" Target="slides/slide154.xml"/><Relationship Id="rId165" Type="http://schemas.openxmlformats.org/officeDocument/2006/relationships/slide" Target="slides/slide155.xml"/><Relationship Id="rId166" Type="http://schemas.openxmlformats.org/officeDocument/2006/relationships/slide" Target="slides/slide156.xml"/><Relationship Id="rId167" Type="http://schemas.openxmlformats.org/officeDocument/2006/relationships/slide" Target="slides/slide157.xml"/><Relationship Id="rId168" Type="http://schemas.openxmlformats.org/officeDocument/2006/relationships/slide" Target="slides/slide158.xml"/><Relationship Id="rId169" Type="http://schemas.openxmlformats.org/officeDocument/2006/relationships/slide" Target="slides/slide159.xml"/><Relationship Id="rId170" Type="http://schemas.openxmlformats.org/officeDocument/2006/relationships/slide" Target="slides/slide160.xml"/><Relationship Id="rId171" Type="http://schemas.openxmlformats.org/officeDocument/2006/relationships/slide" Target="slides/slide161.xml"/><Relationship Id="rId172" Type="http://schemas.openxmlformats.org/officeDocument/2006/relationships/slide" Target="slides/slide162.xml"/><Relationship Id="rId173" Type="http://schemas.openxmlformats.org/officeDocument/2006/relationships/slide" Target="slides/slide163.xml"/><Relationship Id="rId174" Type="http://schemas.openxmlformats.org/officeDocument/2006/relationships/slide" Target="slides/slide164.xml"/><Relationship Id="rId175" Type="http://schemas.openxmlformats.org/officeDocument/2006/relationships/slide" Target="slides/slide165.xml"/><Relationship Id="rId176" Type="http://schemas.openxmlformats.org/officeDocument/2006/relationships/slide" Target="slides/slide166.xml"/><Relationship Id="rId17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5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2825963F-921A-4371-BEBE-2D3FC238A6B2}" type="slidenum">
              <a:t>&lt;#&gt;</a:t>
            </a:fld>
          </a:p>
        </p:txBody>
      </p:sp>
      <p:sp>
        <p:nvSpPr>
          <p:cNvPr id="7" name="PlaceHolder 6"/>
          <p:cNvSpPr>
            <a:spLocks noGrp="1"/>
          </p:cNvSpPr>
          <p:nvPr>
            <p:ph type="dt" idx="24"/>
          </p:nvPr>
        </p:nvSpPr>
        <p:spPr/>
        <p:txBody>
          <a:bodyPr/>
          <a:p>
            <a:r>
              <a:rPr lang="en-IN"/>
              <a:t/>
            </a: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75B90EA0-BEE5-4E34-B8B6-41E8E8535EF5}" type="slidenum">
              <a:t>&lt;#&gt;</a:t>
            </a:fld>
          </a:p>
        </p:txBody>
      </p:sp>
      <p:sp>
        <p:nvSpPr>
          <p:cNvPr id="5" name="PlaceHolder 4"/>
          <p:cNvSpPr>
            <a:spLocks noGrp="1"/>
          </p:cNvSpPr>
          <p:nvPr>
            <p:ph type="dt" idx="24"/>
          </p:nvPr>
        </p:nvSpPr>
        <p:spPr/>
        <p:txBody>
          <a:bodyPr/>
          <a:p>
            <a:r>
              <a:rPr lang="en-IN"/>
              <a:t/>
            </a: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8"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808DFF43-91A2-463C-9DCA-FEFC1F29223E}" type="slidenum">
              <a:t>&lt;#&gt;</a:t>
            </a:fld>
          </a:p>
        </p:txBody>
      </p:sp>
      <p:sp>
        <p:nvSpPr>
          <p:cNvPr id="5" name="PlaceHolder 4"/>
          <p:cNvSpPr>
            <a:spLocks noGrp="1"/>
          </p:cNvSpPr>
          <p:nvPr>
            <p:ph type="dt" idx="24"/>
          </p:nvPr>
        </p:nvSpPr>
        <p:spPr/>
        <p:txBody>
          <a:bodyPr/>
          <a:p>
            <a:r>
              <a:rPr lang="en-IN"/>
              <a:t/>
            </a: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6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6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85BE48CD-BB7B-4169-8C65-4EBBD1C5D93E}" type="slidenum">
              <a:t>&lt;#&gt;</a:t>
            </a:fld>
          </a:p>
        </p:txBody>
      </p:sp>
      <p:sp>
        <p:nvSpPr>
          <p:cNvPr id="8" name="PlaceHolder 7"/>
          <p:cNvSpPr>
            <a:spLocks noGrp="1"/>
          </p:cNvSpPr>
          <p:nvPr>
            <p:ph type="dt" idx="24"/>
          </p:nvPr>
        </p:nvSpPr>
        <p:spPr/>
        <p:txBody>
          <a:bodyPr/>
          <a:p>
            <a:r>
              <a:rPr lang="en-IN"/>
              <a:t/>
            </a: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6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66"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5BB9FFC5-A3C9-4DD6-9710-C7DED876A8AC}" type="slidenum">
              <a:t>&lt;#&gt;</a:t>
            </a:fld>
          </a:p>
        </p:txBody>
      </p:sp>
      <p:sp>
        <p:nvSpPr>
          <p:cNvPr id="8" name="PlaceHolder 7"/>
          <p:cNvSpPr>
            <a:spLocks noGrp="1"/>
          </p:cNvSpPr>
          <p:nvPr>
            <p:ph type="dt" idx="24"/>
          </p:nvPr>
        </p:nvSpPr>
        <p:spPr/>
        <p:txBody>
          <a:bodyPr/>
          <a:p>
            <a:r>
              <a:rPr lang="en-IN"/>
              <a:t/>
            </a: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6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0"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81D9CCC5-E957-446E-98AC-CACA597BCB27}" type="slidenum">
              <a:t>&lt;#&gt;</a:t>
            </a:fld>
          </a:p>
        </p:txBody>
      </p:sp>
      <p:sp>
        <p:nvSpPr>
          <p:cNvPr id="8" name="PlaceHolder 7"/>
          <p:cNvSpPr>
            <a:spLocks noGrp="1"/>
          </p:cNvSpPr>
          <p:nvPr>
            <p:ph type="dt" idx="24"/>
          </p:nvPr>
        </p:nvSpPr>
        <p:spPr/>
        <p:txBody>
          <a:bodyPr/>
          <a:p>
            <a:r>
              <a:rPr lang="en-IN"/>
              <a:t/>
            </a: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72"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3"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03417780-85B9-4213-A7A3-B7F60F48F87E}" type="slidenum">
              <a:t>&lt;#&gt;</a:t>
            </a:fld>
          </a:p>
        </p:txBody>
      </p:sp>
      <p:sp>
        <p:nvSpPr>
          <p:cNvPr id="7" name="PlaceHolder 6"/>
          <p:cNvSpPr>
            <a:spLocks noGrp="1"/>
          </p:cNvSpPr>
          <p:nvPr>
            <p:ph type="dt" idx="24"/>
          </p:nvPr>
        </p:nvSpPr>
        <p:spPr/>
        <p:txBody>
          <a:bodyPr/>
          <a:p>
            <a:r>
              <a:rPr lang="en-IN"/>
              <a:t/>
            </a: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7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8"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22"/>
          </p:nvPr>
        </p:nvSpPr>
        <p:spPr/>
        <p:txBody>
          <a:bodyPr/>
          <a:p>
            <a:r>
              <a:t>Footer</a:t>
            </a:r>
          </a:p>
        </p:txBody>
      </p:sp>
      <p:sp>
        <p:nvSpPr>
          <p:cNvPr id="8" name="PlaceHolder 7"/>
          <p:cNvSpPr>
            <a:spLocks noGrp="1"/>
          </p:cNvSpPr>
          <p:nvPr>
            <p:ph type="sldNum" idx="23"/>
          </p:nvPr>
        </p:nvSpPr>
        <p:spPr/>
        <p:txBody>
          <a:bodyPr/>
          <a:p>
            <a:fld id="{FBF6C8D1-D1EA-4F3A-A0A4-81C8C9477A83}" type="slidenum">
              <a:t>&lt;#&gt;</a:t>
            </a:fld>
          </a:p>
        </p:txBody>
      </p:sp>
      <p:sp>
        <p:nvSpPr>
          <p:cNvPr id="9" name="PlaceHolder 8"/>
          <p:cNvSpPr>
            <a:spLocks noGrp="1"/>
          </p:cNvSpPr>
          <p:nvPr>
            <p:ph type="dt" idx="24"/>
          </p:nvPr>
        </p:nvSpPr>
        <p:spPr/>
        <p:txBody>
          <a:bodyPr/>
          <a:p>
            <a:r>
              <a:rPr lang="en-IN"/>
              <a:t/>
            </a: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80"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1"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2"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3"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4"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5"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22"/>
          </p:nvPr>
        </p:nvSpPr>
        <p:spPr/>
        <p:txBody>
          <a:bodyPr/>
          <a:p>
            <a:r>
              <a:t>Footer</a:t>
            </a:r>
          </a:p>
        </p:txBody>
      </p:sp>
      <p:sp>
        <p:nvSpPr>
          <p:cNvPr id="10" name="PlaceHolder 9"/>
          <p:cNvSpPr>
            <a:spLocks noGrp="1"/>
          </p:cNvSpPr>
          <p:nvPr>
            <p:ph type="sldNum" idx="23"/>
          </p:nvPr>
        </p:nvSpPr>
        <p:spPr/>
        <p:txBody>
          <a:bodyPr/>
          <a:p>
            <a:fld id="{0996A25F-8BE3-4A0C-844E-520594EDB21D}" type="slidenum">
              <a:t>&lt;#&gt;</a:t>
            </a:fld>
          </a:p>
        </p:txBody>
      </p:sp>
      <p:sp>
        <p:nvSpPr>
          <p:cNvPr id="11" name="PlaceHolder 10"/>
          <p:cNvSpPr>
            <a:spLocks noGrp="1"/>
          </p:cNvSpPr>
          <p:nvPr>
            <p:ph type="dt" idx="24"/>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D43CEDB1-BD72-4D7A-8FE0-13BA2CA5CE62}"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B553971E-FBF3-4F1A-8937-D552A5D0D110}"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E58605BD-6D53-4CBC-BDF6-3A742EE08AE6}"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547AAF31-7835-4FFC-A7B0-EBB3462FD315}"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1574D62A-C146-4472-BD09-622519F0BC92}"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AFDBA998-FD30-4B84-8E8C-B96D7CDFBABB}"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0E422FDF-CDE7-4B37-9572-920A911B747D}"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6891B6D1-B8CD-4300-B53A-926853B6ECB0}"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A4784587-ABAD-4F1B-98B0-AFEDC7A151CC}"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ABD61DA6-ABCF-4CDA-9B49-120E6A5A658F}"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FEF394D2-F864-4920-9B22-05DA7CD71480}"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9"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2"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3"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4"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837EE8D4-0B24-4B83-A79B-841A69E14B36}"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F2B6CF45-5A83-4D2A-99EA-55015CF79B41}"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C3E4210C-DCDE-4D2D-A607-880DAA97807F}"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D27C2FA2-F35A-407B-B92A-EFC9E055503D}"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9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21C8763-363D-426B-AA28-503E207E309A}"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EF7167DE-221A-404C-95C8-CEDB2A970746}"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B0334DAE-3414-436D-B81A-E0310752B53E}"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328E2FD0-C111-46CD-9F1C-EF4F4D989A86}"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8"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26517843-C3B1-4423-A487-4C79E846A015}"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2"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EAC114B-6A68-48B8-8701-41ECB8FA92C6}"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4"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5"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2D7408EC-AA46-4E44-BCA9-F44FCF1D8106}"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0"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8B234C30-EC89-4116-B1FE-ED5E2A9601FF}"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2"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3"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4"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5"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6"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7"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55D9B4EE-AA4C-4210-80F5-996696DAD562}"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A44581AB-0A7B-4756-B5D5-99F0BE7DCCE1}" type="slidenum">
              <a:t>&lt;#&gt;</a:t>
            </a:fld>
          </a:p>
        </p:txBody>
      </p:sp>
      <p:sp>
        <p:nvSpPr>
          <p:cNvPr id="4" name="PlaceHolder 3"/>
          <p:cNvSpPr>
            <a:spLocks noGrp="1"/>
          </p:cNvSpPr>
          <p:nvPr>
            <p:ph type="dt" idx="9"/>
          </p:nvPr>
        </p:nvSpPr>
        <p:spPr/>
        <p:txBody>
          <a:bodyPr/>
          <a:p>
            <a:r>
              <a:rPr lang="en-IN"/>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D597C17E-344D-4EED-8746-0FAA478CCC17}"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5245A06D-2F8A-422B-8F06-6251DF27D21C}"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4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94C313A6-620C-43CD-AE10-3FBFCC333D44}"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55E7659B-AEA0-448E-BC54-A7386A3A5FDA}"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11996EC8-356E-4D3E-A101-C917A199C085}"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4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4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7898422D-7327-49A0-828B-1E5B3C76D3A8}"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5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19B32F3E-35B8-4805-A425-9C62801216ED}"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6CCA65D8-2F7F-4EF3-947B-65276EC9FCEA}"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781DB226-5D43-4871-AB2F-ECA1721A2759}"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BE4B7121-436A-4F05-8171-C90CF10FAE91}" type="slidenum">
              <a:t>&lt;#&gt;</a:t>
            </a:fld>
          </a:p>
        </p:txBody>
      </p:sp>
      <p:sp>
        <p:nvSpPr>
          <p:cNvPr id="9" name="PlaceHolder 8"/>
          <p:cNvSpPr>
            <a:spLocks noGrp="1"/>
          </p:cNvSpPr>
          <p:nvPr>
            <p:ph type="dt" idx="9"/>
          </p:nvPr>
        </p:nvSpPr>
        <p:spPr/>
        <p:txBody>
          <a:bodyPr/>
          <a:p>
            <a:r>
              <a:rPr lang="en-IN"/>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7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E942336A-CCEF-46E2-99C3-606492BEE26E}" type="slidenum">
              <a:t>&lt;#&gt;</a:t>
            </a:fld>
          </a:p>
        </p:txBody>
      </p:sp>
      <p:sp>
        <p:nvSpPr>
          <p:cNvPr id="11" name="PlaceHolder 10"/>
          <p:cNvSpPr>
            <a:spLocks noGrp="1"/>
          </p:cNvSpPr>
          <p:nvPr>
            <p:ph type="dt" idx="9"/>
          </p:nvPr>
        </p:nvSpPr>
        <p:spPr/>
        <p:txBody>
          <a:bodyPr/>
          <a:p>
            <a:r>
              <a:rPr lang="en-IN"/>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2878887C-4262-42AF-9AFB-153A08EB15BB}" type="slidenum">
              <a:t>&lt;#&gt;</a:t>
            </a:fld>
          </a:p>
        </p:txBody>
      </p:sp>
      <p:sp>
        <p:nvSpPr>
          <p:cNvPr id="4" name="PlaceHolder 3"/>
          <p:cNvSpPr>
            <a:spLocks noGrp="1"/>
          </p:cNvSpPr>
          <p:nvPr>
            <p:ph type="dt" idx="12"/>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79"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1C172D44-D6E4-4666-93BB-627E09719A05}"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1"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3604D1B2-5ED1-4D7E-935E-45FA49A596DA}"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8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01EE49D2-6711-47EC-A0C4-9670BD4C21ED}"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06171B52-3924-4416-BFE2-8A090920E7D0}"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6"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D2FBCA61-17E0-4236-A5D8-D6A00F4FC124}"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8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9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28335BDA-125A-4287-8F53-351A2AFF4C19}"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9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4"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06C9817D-D2DD-4A05-8D12-AFD9445E3F16}"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8"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97DDECC7-7508-4BB5-8F6C-913D934C4DF9}"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0"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1"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D785B22A-B2E1-478D-86B7-2BB08A08505A}"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6"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9D2616D2-70C7-4605-8E30-9617431E4AB2}" type="slidenum">
              <a:t>&lt;#&gt;</a:t>
            </a:fld>
          </a:p>
        </p:txBody>
      </p:sp>
      <p:sp>
        <p:nvSpPr>
          <p:cNvPr id="9" name="PlaceHolder 8"/>
          <p:cNvSpPr>
            <a:spLocks noGrp="1"/>
          </p:cNvSpPr>
          <p:nvPr>
            <p:ph type="dt" idx="12"/>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8"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9"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0"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1"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2"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3"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A10EB65B-DA48-4DD7-B5D8-551783F78138}" type="slidenum">
              <a:t>&lt;#&gt;</a:t>
            </a:fld>
          </a:p>
        </p:txBody>
      </p:sp>
      <p:sp>
        <p:nvSpPr>
          <p:cNvPr id="11" name="PlaceHolder 10"/>
          <p:cNvSpPr>
            <a:spLocks noGrp="1"/>
          </p:cNvSpPr>
          <p:nvPr>
            <p:ph type="dt" idx="12"/>
          </p:nvPr>
        </p:nvSpPr>
        <p:spPr/>
        <p:txBody>
          <a:bodyPr/>
          <a:p>
            <a:r>
              <a:rPr lang="en-IN"/>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36CC42FC-99AA-4A0E-8903-711D69C4E241}" type="slidenum">
              <a:t>&lt;#&gt;</a:t>
            </a:fld>
          </a:p>
        </p:txBody>
      </p:sp>
      <p:sp>
        <p:nvSpPr>
          <p:cNvPr id="4" name="PlaceHolder 3"/>
          <p:cNvSpPr>
            <a:spLocks noGrp="1"/>
          </p:cNvSpPr>
          <p:nvPr>
            <p:ph type="dt" idx="15"/>
          </p:nvPr>
        </p:nvSpPr>
        <p:spPr/>
        <p:txBody>
          <a:bodyPr/>
          <a:p>
            <a:r>
              <a:rPr lang="en-IN"/>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2"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412A5976-89C2-49A3-9DB3-1215F8A93F46}" type="slidenum">
              <a:t>&lt;#&gt;</a:t>
            </a:fld>
          </a:p>
        </p:txBody>
      </p:sp>
      <p:sp>
        <p:nvSpPr>
          <p:cNvPr id="6" name="PlaceHolder 5"/>
          <p:cNvSpPr>
            <a:spLocks noGrp="1"/>
          </p:cNvSpPr>
          <p:nvPr>
            <p:ph type="dt" idx="15"/>
          </p:nvPr>
        </p:nvSpPr>
        <p:spPr/>
        <p:txBody>
          <a:bodyPr/>
          <a:p>
            <a:r>
              <a:rPr lang="en-IN"/>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4"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3E4D4FA7-CE09-4134-9F51-D298B1F538F1}" type="slidenum">
              <a:t>&lt;#&gt;</a:t>
            </a:fld>
          </a:p>
        </p:txBody>
      </p:sp>
      <p:sp>
        <p:nvSpPr>
          <p:cNvPr id="6" name="PlaceHolder 5"/>
          <p:cNvSpPr>
            <a:spLocks noGrp="1"/>
          </p:cNvSpPr>
          <p:nvPr>
            <p:ph type="dt" idx="15"/>
          </p:nvPr>
        </p:nvSpPr>
        <p:spPr/>
        <p:txBody>
          <a:bodyPr/>
          <a:p>
            <a:r>
              <a:rPr lang="en-IN"/>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2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B29E8979-2846-4AE5-9FC3-883D906B7A8C}" type="slidenum">
              <a:t>&lt;#&gt;</a:t>
            </a:fld>
          </a:p>
        </p:txBody>
      </p:sp>
      <p:sp>
        <p:nvSpPr>
          <p:cNvPr id="7" name="PlaceHolder 6"/>
          <p:cNvSpPr>
            <a:spLocks noGrp="1"/>
          </p:cNvSpPr>
          <p:nvPr>
            <p:ph type="dt" idx="15"/>
          </p:nvPr>
        </p:nvSpPr>
        <p:spPr/>
        <p:txBody>
          <a:bodyPr/>
          <a:p>
            <a:r>
              <a:rPr lang="en-IN"/>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CA68932B-D761-4D23-91B7-CB2B4E052D0F}" type="slidenum">
              <a:t>&lt;#&gt;</a:t>
            </a:fld>
          </a:p>
        </p:txBody>
      </p:sp>
      <p:sp>
        <p:nvSpPr>
          <p:cNvPr id="5" name="PlaceHolder 4"/>
          <p:cNvSpPr>
            <a:spLocks noGrp="1"/>
          </p:cNvSpPr>
          <p:nvPr>
            <p:ph type="dt" idx="15"/>
          </p:nvPr>
        </p:nvSpPr>
        <p:spPr/>
        <p:txBody>
          <a:bodyPr/>
          <a:p>
            <a:r>
              <a:rPr lang="en-IN"/>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9"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C209639A-EE82-4278-8C4B-623F6EEE5599}" type="slidenum">
              <a:t>&lt;#&gt;</a:t>
            </a:fld>
          </a:p>
        </p:txBody>
      </p:sp>
      <p:sp>
        <p:nvSpPr>
          <p:cNvPr id="5" name="PlaceHolder 4"/>
          <p:cNvSpPr>
            <a:spLocks noGrp="1"/>
          </p:cNvSpPr>
          <p:nvPr>
            <p:ph type="dt" idx="15"/>
          </p:nvPr>
        </p:nvSpPr>
        <p:spPr/>
        <p:txBody>
          <a:bodyPr/>
          <a:p>
            <a:r>
              <a:rPr lang="en-IN"/>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3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3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5ADCC002-6FA5-47D5-9CD4-6E6820E69429}"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3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37"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1AA25178-FEE4-4C75-BA63-AA067F2C8151}"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1"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B88E9F33-457D-45A9-B1EB-08B46CE5CC5F}"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3"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4"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D9105302-4CE7-4F35-BC6B-95931D0AE953}" type="slidenum">
              <a:t>&lt;#&gt;</a:t>
            </a:fld>
          </a:p>
        </p:txBody>
      </p:sp>
      <p:sp>
        <p:nvSpPr>
          <p:cNvPr id="7" name="PlaceHolder 6"/>
          <p:cNvSpPr>
            <a:spLocks noGrp="1"/>
          </p:cNvSpPr>
          <p:nvPr>
            <p:ph type="dt" idx="15"/>
          </p:nvPr>
        </p:nvSpPr>
        <p:spPr/>
        <p:txBody>
          <a:bodyPr/>
          <a:p>
            <a:r>
              <a:rPr lang="en-IN"/>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9"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905634C9-84BC-44A4-A82D-A75FB8271C03}" type="slidenum">
              <a:t>&lt;#&gt;</a:t>
            </a:fld>
          </a:p>
        </p:txBody>
      </p:sp>
      <p:sp>
        <p:nvSpPr>
          <p:cNvPr id="9" name="PlaceHolder 8"/>
          <p:cNvSpPr>
            <a:spLocks noGrp="1"/>
          </p:cNvSpPr>
          <p:nvPr>
            <p:ph type="dt" idx="15"/>
          </p:nvPr>
        </p:nvSpPr>
        <p:spPr/>
        <p:txBody>
          <a:bodyPr/>
          <a:p>
            <a:r>
              <a:rPr lang="en-IN"/>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51"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2"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3"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4"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5"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6"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51BD4FD8-8D98-425E-8105-9EE36A62F2EF}" type="slidenum">
              <a:t>&lt;#&gt;</a:t>
            </a:fld>
          </a:p>
        </p:txBody>
      </p:sp>
      <p:sp>
        <p:nvSpPr>
          <p:cNvPr id="11" name="PlaceHolder 10"/>
          <p:cNvSpPr>
            <a:spLocks noGrp="1"/>
          </p:cNvSpPr>
          <p:nvPr>
            <p:ph type="dt" idx="15"/>
          </p:nvPr>
        </p:nvSpPr>
        <p:spPr/>
        <p:txBody>
          <a:bodyPr/>
          <a:p>
            <a:r>
              <a:rPr lang="en-IN"/>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5632085A-BD71-4612-A2C9-882BDF71B8AE}" type="slidenum">
              <a:t>&lt;#&gt;</a:t>
            </a:fld>
          </a:p>
        </p:txBody>
      </p:sp>
      <p:sp>
        <p:nvSpPr>
          <p:cNvPr id="4" name="PlaceHolder 3"/>
          <p:cNvSpPr>
            <a:spLocks noGrp="1"/>
          </p:cNvSpPr>
          <p:nvPr>
            <p:ph type="dt" idx="18"/>
          </p:nvPr>
        </p:nvSpPr>
        <p:spPr/>
        <p:txBody>
          <a:bodyPr/>
          <a:p>
            <a:r>
              <a:rPr lang="en-IN"/>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5"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3F58E160-6CDB-4CEA-9D69-990E026DEA65}" type="slidenum">
              <a:t>&lt;#&gt;</a:t>
            </a:fld>
          </a:p>
        </p:txBody>
      </p:sp>
      <p:sp>
        <p:nvSpPr>
          <p:cNvPr id="6" name="PlaceHolder 5"/>
          <p:cNvSpPr>
            <a:spLocks noGrp="1"/>
          </p:cNvSpPr>
          <p:nvPr>
            <p:ph type="dt" idx="18"/>
          </p:nvPr>
        </p:nvSpPr>
        <p:spPr/>
        <p:txBody>
          <a:bodyPr/>
          <a:p>
            <a:r>
              <a:rPr lang="en-IN"/>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7"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9CE85587-ABB6-4BFE-953B-C6782341A928}" type="slidenum">
              <a:t>&lt;#&gt;</a:t>
            </a:fld>
          </a:p>
        </p:txBody>
      </p:sp>
      <p:sp>
        <p:nvSpPr>
          <p:cNvPr id="6" name="PlaceHolder 5"/>
          <p:cNvSpPr>
            <a:spLocks noGrp="1"/>
          </p:cNvSpPr>
          <p:nvPr>
            <p:ph type="dt" idx="18"/>
          </p:nvPr>
        </p:nvSpPr>
        <p:spPr/>
        <p:txBody>
          <a:bodyPr/>
          <a:p>
            <a:r>
              <a:rPr lang="en-IN"/>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7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B4BE13BE-8F98-4BCE-8856-46A0094B8D03}" type="slidenum">
              <a:t>&lt;#&gt;</a:t>
            </a:fld>
          </a:p>
        </p:txBody>
      </p:sp>
      <p:sp>
        <p:nvSpPr>
          <p:cNvPr id="7" name="PlaceHolder 6"/>
          <p:cNvSpPr>
            <a:spLocks noGrp="1"/>
          </p:cNvSpPr>
          <p:nvPr>
            <p:ph type="dt" idx="18"/>
          </p:nvPr>
        </p:nvSpPr>
        <p:spPr/>
        <p:txBody>
          <a:bodyPr/>
          <a:p>
            <a:r>
              <a:rPr lang="en-IN"/>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51C771DD-DB00-45CA-AE40-4ED5448E368C}" type="slidenum">
              <a:t>&lt;#&gt;</a:t>
            </a:fld>
          </a:p>
        </p:txBody>
      </p:sp>
      <p:sp>
        <p:nvSpPr>
          <p:cNvPr id="5" name="PlaceHolder 4"/>
          <p:cNvSpPr>
            <a:spLocks noGrp="1"/>
          </p:cNvSpPr>
          <p:nvPr>
            <p:ph type="dt" idx="18"/>
          </p:nvPr>
        </p:nvSpPr>
        <p:spPr/>
        <p:txBody>
          <a:bodyPr/>
          <a:p>
            <a:r>
              <a:rPr lang="en-IN"/>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2"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05A90C7C-A967-424B-BBA6-008C1EF61D99}" type="slidenum">
              <a:t>&lt;#&gt;</a:t>
            </a:fld>
          </a:p>
        </p:txBody>
      </p:sp>
      <p:sp>
        <p:nvSpPr>
          <p:cNvPr id="5" name="PlaceHolder 4"/>
          <p:cNvSpPr>
            <a:spLocks noGrp="1"/>
          </p:cNvSpPr>
          <p:nvPr>
            <p:ph type="dt" idx="18"/>
          </p:nvPr>
        </p:nvSpPr>
        <p:spPr/>
        <p:txBody>
          <a:bodyPr/>
          <a:p>
            <a:r>
              <a:rPr lang="en-IN"/>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7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7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C656FE7C-620C-4E00-AC01-7AA70FF970B0}"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7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0"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203A3F56-13FF-495A-AD2E-B0C305DA5A7A}"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4"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482F4620-9D2A-4645-B678-A036B8FD06E5}"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6"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7"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15001540-780E-4EDE-855F-7008E8CD1672}" type="slidenum">
              <a:t>&lt;#&gt;</a:t>
            </a:fld>
          </a:p>
        </p:txBody>
      </p:sp>
      <p:sp>
        <p:nvSpPr>
          <p:cNvPr id="7" name="PlaceHolder 6"/>
          <p:cNvSpPr>
            <a:spLocks noGrp="1"/>
          </p:cNvSpPr>
          <p:nvPr>
            <p:ph type="dt" idx="18"/>
          </p:nvPr>
        </p:nvSpPr>
        <p:spPr/>
        <p:txBody>
          <a:bodyPr/>
          <a:p>
            <a:r>
              <a:rPr lang="en-IN"/>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2"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A7A06D09-C8D5-48B9-ABD0-4DC85123B3AF}" type="slidenum">
              <a:t>&lt;#&gt;</a:t>
            </a:fld>
          </a:p>
        </p:txBody>
      </p:sp>
      <p:sp>
        <p:nvSpPr>
          <p:cNvPr id="9" name="PlaceHolder 8"/>
          <p:cNvSpPr>
            <a:spLocks noGrp="1"/>
          </p:cNvSpPr>
          <p:nvPr>
            <p:ph type="dt" idx="18"/>
          </p:nvPr>
        </p:nvSpPr>
        <p:spPr/>
        <p:txBody>
          <a:bodyPr/>
          <a:p>
            <a:r>
              <a:rPr lang="en-IN"/>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94"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5"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6"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7"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8"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9"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2759D551-1044-40DF-BE02-B04BBB24ADF0}" type="slidenum">
              <a:t>&lt;#&gt;</a:t>
            </a:fld>
          </a:p>
        </p:txBody>
      </p:sp>
      <p:sp>
        <p:nvSpPr>
          <p:cNvPr id="11" name="PlaceHolder 10"/>
          <p:cNvSpPr>
            <a:spLocks noGrp="1"/>
          </p:cNvSpPr>
          <p:nvPr>
            <p:ph type="dt" idx="18"/>
          </p:nvPr>
        </p:nvSpPr>
        <p:spPr/>
        <p:txBody>
          <a:bodyPr/>
          <a:p>
            <a:r>
              <a:rPr lang="en-IN"/>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B8E357B0-248A-472A-8AC1-EBFD8EB682A3}" type="slidenum">
              <a:t>&lt;#&gt;</a:t>
            </a:fld>
          </a:p>
        </p:txBody>
      </p:sp>
      <p:sp>
        <p:nvSpPr>
          <p:cNvPr id="4" name="PlaceHolder 3"/>
          <p:cNvSpPr>
            <a:spLocks noGrp="1"/>
          </p:cNvSpPr>
          <p:nvPr>
            <p:ph type="dt" idx="21"/>
          </p:nvPr>
        </p:nvSpPr>
        <p:spPr/>
        <p:txBody>
          <a:bodyPr/>
          <a:p>
            <a:r>
              <a:rPr lang="en-IN"/>
              <a:t/>
            </a: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8"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66AF3865-D2B7-471F-92CB-C146271F46B2}" type="slidenum">
              <a:t>&lt;#&gt;</a:t>
            </a:fld>
          </a:p>
        </p:txBody>
      </p:sp>
      <p:sp>
        <p:nvSpPr>
          <p:cNvPr id="6" name="PlaceHolder 5"/>
          <p:cNvSpPr>
            <a:spLocks noGrp="1"/>
          </p:cNvSpPr>
          <p:nvPr>
            <p:ph type="dt" idx="21"/>
          </p:nvPr>
        </p:nvSpPr>
        <p:spPr/>
        <p:txBody>
          <a:bodyPr/>
          <a:p>
            <a:r>
              <a:rPr lang="en-IN"/>
              <a:t/>
            </a: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0"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324A9F03-8187-4B1F-B3CD-532DB4EF16F6}" type="slidenum">
              <a:t>&lt;#&gt;</a:t>
            </a:fld>
          </a:p>
        </p:txBody>
      </p:sp>
      <p:sp>
        <p:nvSpPr>
          <p:cNvPr id="6" name="PlaceHolder 5"/>
          <p:cNvSpPr>
            <a:spLocks noGrp="1"/>
          </p:cNvSpPr>
          <p:nvPr>
            <p:ph type="dt" idx="21"/>
          </p:nvPr>
        </p:nvSpPr>
        <p:spPr/>
        <p:txBody>
          <a:bodyPr/>
          <a:p>
            <a:r>
              <a:rPr lang="en-IN"/>
              <a:t/>
            </a: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1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F26A355B-96C7-41BB-B4D0-E6AC4C44615E}" type="slidenum">
              <a:t>&lt;#&gt;</a:t>
            </a:fld>
          </a:p>
        </p:txBody>
      </p:sp>
      <p:sp>
        <p:nvSpPr>
          <p:cNvPr id="7" name="PlaceHolder 6"/>
          <p:cNvSpPr>
            <a:spLocks noGrp="1"/>
          </p:cNvSpPr>
          <p:nvPr>
            <p:ph type="dt" idx="21"/>
          </p:nvPr>
        </p:nvSpPr>
        <p:spPr/>
        <p:txBody>
          <a:bodyPr/>
          <a:p>
            <a:r>
              <a:rPr lang="en-IN"/>
              <a:t/>
            </a: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D1B02EC6-B89A-4217-8589-37DA66AAFFC8}" type="slidenum">
              <a:t>&lt;#&gt;</a:t>
            </a:fld>
          </a:p>
        </p:txBody>
      </p:sp>
      <p:sp>
        <p:nvSpPr>
          <p:cNvPr id="5" name="PlaceHolder 4"/>
          <p:cNvSpPr>
            <a:spLocks noGrp="1"/>
          </p:cNvSpPr>
          <p:nvPr>
            <p:ph type="dt" idx="21"/>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5"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8186C4B0-A25A-4735-8C6B-887E5EC06A24}" type="slidenum">
              <a:t>&lt;#&gt;</a:t>
            </a:fld>
          </a:p>
        </p:txBody>
      </p:sp>
      <p:sp>
        <p:nvSpPr>
          <p:cNvPr id="5" name="PlaceHolder 4"/>
          <p:cNvSpPr>
            <a:spLocks noGrp="1"/>
          </p:cNvSpPr>
          <p:nvPr>
            <p:ph type="dt" idx="21"/>
          </p:nvPr>
        </p:nvSpPr>
        <p:spPr/>
        <p:txBody>
          <a:bodyPr/>
          <a:p>
            <a:r>
              <a:rPr lang="en-IN"/>
              <a:t/>
            </a: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1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1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0F1845B5-4DCD-474D-998F-DFAA81934F0E}" type="slidenum">
              <a:t>&lt;#&gt;</a:t>
            </a:fld>
          </a:p>
        </p:txBody>
      </p:sp>
      <p:sp>
        <p:nvSpPr>
          <p:cNvPr id="8" name="PlaceHolder 7"/>
          <p:cNvSpPr>
            <a:spLocks noGrp="1"/>
          </p:cNvSpPr>
          <p:nvPr>
            <p:ph type="dt" idx="21"/>
          </p:nvPr>
        </p:nvSpPr>
        <p:spPr/>
        <p:txBody>
          <a:bodyPr/>
          <a:p>
            <a:r>
              <a:rPr lang="en-IN"/>
              <a:t/>
            </a: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2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3"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8C83834B-F53E-448F-A9B6-158AF6B8C42F}" type="slidenum">
              <a:t>&lt;#&gt;</a:t>
            </a:fld>
          </a:p>
        </p:txBody>
      </p:sp>
      <p:sp>
        <p:nvSpPr>
          <p:cNvPr id="8" name="PlaceHolder 7"/>
          <p:cNvSpPr>
            <a:spLocks noGrp="1"/>
          </p:cNvSpPr>
          <p:nvPr>
            <p:ph type="dt" idx="21"/>
          </p:nvPr>
        </p:nvSpPr>
        <p:spPr/>
        <p:txBody>
          <a:bodyPr/>
          <a:p>
            <a:r>
              <a:rPr lang="en-IN"/>
              <a:t/>
            </a: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7"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1E7CBF91-C42F-4692-B530-6813DD30E959}" type="slidenum">
              <a:t>&lt;#&gt;</a:t>
            </a:fld>
          </a:p>
        </p:txBody>
      </p:sp>
      <p:sp>
        <p:nvSpPr>
          <p:cNvPr id="8" name="PlaceHolder 7"/>
          <p:cNvSpPr>
            <a:spLocks noGrp="1"/>
          </p:cNvSpPr>
          <p:nvPr>
            <p:ph type="dt" idx="21"/>
          </p:nvPr>
        </p:nvSpPr>
        <p:spPr/>
        <p:txBody>
          <a:bodyPr/>
          <a:p>
            <a:r>
              <a:rPr lang="en-IN"/>
              <a:t/>
            </a: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9"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0"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DE05F047-B0EA-4F8D-ACD7-FF9B7B82F9E3}" type="slidenum">
              <a:t>&lt;#&gt;</a:t>
            </a:fld>
          </a:p>
        </p:txBody>
      </p:sp>
      <p:sp>
        <p:nvSpPr>
          <p:cNvPr id="7" name="PlaceHolder 6"/>
          <p:cNvSpPr>
            <a:spLocks noGrp="1"/>
          </p:cNvSpPr>
          <p:nvPr>
            <p:ph type="dt" idx="21"/>
          </p:nvPr>
        </p:nvSpPr>
        <p:spPr/>
        <p:txBody>
          <a:bodyPr/>
          <a:p>
            <a:r>
              <a:rPr lang="en-IN"/>
              <a:t/>
            </a: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3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5"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9"/>
          </p:nvPr>
        </p:nvSpPr>
        <p:spPr/>
        <p:txBody>
          <a:bodyPr/>
          <a:p>
            <a:r>
              <a:t>Footer</a:t>
            </a:r>
          </a:p>
        </p:txBody>
      </p:sp>
      <p:sp>
        <p:nvSpPr>
          <p:cNvPr id="8" name="PlaceHolder 7"/>
          <p:cNvSpPr>
            <a:spLocks noGrp="1"/>
          </p:cNvSpPr>
          <p:nvPr>
            <p:ph type="sldNum" idx="20"/>
          </p:nvPr>
        </p:nvSpPr>
        <p:spPr/>
        <p:txBody>
          <a:bodyPr/>
          <a:p>
            <a:fld id="{9F719928-C6ED-47C1-B8D7-2AA50397F53F}" type="slidenum">
              <a:t>&lt;#&gt;</a:t>
            </a:fld>
          </a:p>
        </p:txBody>
      </p:sp>
      <p:sp>
        <p:nvSpPr>
          <p:cNvPr id="9" name="PlaceHolder 8"/>
          <p:cNvSpPr>
            <a:spLocks noGrp="1"/>
          </p:cNvSpPr>
          <p:nvPr>
            <p:ph type="dt" idx="21"/>
          </p:nvPr>
        </p:nvSpPr>
        <p:spPr/>
        <p:txBody>
          <a:bodyPr/>
          <a:p>
            <a:r>
              <a:rPr lang="en-IN"/>
              <a:t/>
            </a: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37"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8"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9"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0"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1"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2"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9"/>
          </p:nvPr>
        </p:nvSpPr>
        <p:spPr/>
        <p:txBody>
          <a:bodyPr/>
          <a:p>
            <a:r>
              <a:t>Footer</a:t>
            </a:r>
          </a:p>
        </p:txBody>
      </p:sp>
      <p:sp>
        <p:nvSpPr>
          <p:cNvPr id="10" name="PlaceHolder 9"/>
          <p:cNvSpPr>
            <a:spLocks noGrp="1"/>
          </p:cNvSpPr>
          <p:nvPr>
            <p:ph type="sldNum" idx="20"/>
          </p:nvPr>
        </p:nvSpPr>
        <p:spPr/>
        <p:txBody>
          <a:bodyPr/>
          <a:p>
            <a:fld id="{E096922D-ED3A-451F-B6D2-90A63B35A4C7}" type="slidenum">
              <a:t>&lt;#&gt;</a:t>
            </a:fld>
          </a:p>
        </p:txBody>
      </p:sp>
      <p:sp>
        <p:nvSpPr>
          <p:cNvPr id="11" name="PlaceHolder 10"/>
          <p:cNvSpPr>
            <a:spLocks noGrp="1"/>
          </p:cNvSpPr>
          <p:nvPr>
            <p:ph type="dt" idx="21"/>
          </p:nvPr>
        </p:nvSpPr>
        <p:spPr/>
        <p:txBody>
          <a:bodyPr/>
          <a:p>
            <a:r>
              <a:rPr lang="en-IN"/>
              <a:t/>
            </a: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F5A54780-9CFC-41A1-8E1A-02B4AF76B00A}" type="slidenum">
              <a:t>&lt;#&gt;</a:t>
            </a:fld>
          </a:p>
        </p:txBody>
      </p:sp>
      <p:sp>
        <p:nvSpPr>
          <p:cNvPr id="4" name="PlaceHolder 3"/>
          <p:cNvSpPr>
            <a:spLocks noGrp="1"/>
          </p:cNvSpPr>
          <p:nvPr>
            <p:ph type="dt" idx="24"/>
          </p:nvPr>
        </p:nvSpPr>
        <p:spPr/>
        <p:txBody>
          <a:bodyPr/>
          <a:p>
            <a:r>
              <a:rPr lang="en-IN"/>
              <a:t/>
            </a:r>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1"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1A3B174F-FEB3-400F-8B6A-E07CA0FBA45E}" type="slidenum">
              <a:t>&lt;#&gt;</a:t>
            </a:fld>
          </a:p>
        </p:txBody>
      </p:sp>
      <p:sp>
        <p:nvSpPr>
          <p:cNvPr id="6" name="PlaceHolder 5"/>
          <p:cNvSpPr>
            <a:spLocks noGrp="1"/>
          </p:cNvSpPr>
          <p:nvPr>
            <p:ph type="dt" idx="24"/>
          </p:nvPr>
        </p:nvSpPr>
        <p:spPr/>
        <p:txBody>
          <a:bodyPr/>
          <a:p>
            <a:r>
              <a:rPr lang="en-IN"/>
              <a:t/>
            </a: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3"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636E71C1-1D10-4369-8F47-30560A0C93C9}" type="slidenum">
              <a:t>&lt;#&gt;</a:t>
            </a:fld>
          </a:p>
        </p:txBody>
      </p:sp>
      <p:sp>
        <p:nvSpPr>
          <p:cNvPr id="6" name="PlaceHolder 5"/>
          <p:cNvSpPr>
            <a:spLocks noGrp="1"/>
          </p:cNvSpPr>
          <p:nvPr>
            <p:ph type="dt" idx="24"/>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flipH="1" flipV="1">
            <a:off x="-3600" y="4496400"/>
            <a:ext cx="10076760" cy="1166760"/>
          </a:xfrm>
          <a:prstGeom prst="flowChartDocument">
            <a:avLst/>
          </a:prstGeom>
          <a:gradFill rotWithShape="0">
            <a:gsLst>
              <a:gs pos="0">
                <a:srgbClr val="77caee"/>
              </a:gs>
              <a:gs pos="100000">
                <a:srgbClr val="009bdd"/>
              </a:gs>
            </a:gsLst>
            <a:lin ang="0"/>
          </a:gradFill>
          <a:ln w="18000">
            <a:noFill/>
          </a:ln>
          <a:effectLst>
            <a:outerShdw blurRad="0" dir="5400000" dist="10800" rotWithShape="0">
              <a:srgbClr val="009bdd"/>
            </a:outerShdw>
          </a:effectLst>
        </p:spPr>
        <p:style>
          <a:lnRef idx="0"/>
          <a:fillRef idx="0"/>
          <a:effectRef idx="0"/>
          <a:fontRef idx="minor"/>
        </p:style>
      </p:sp>
      <p:sp>
        <p:nvSpPr>
          <p:cNvPr id="1" name=""/>
          <p:cNvSpPr/>
          <p:nvPr/>
        </p:nvSpPr>
        <p:spPr>
          <a:xfrm>
            <a:off x="360000" y="5220000"/>
            <a:ext cx="2336760" cy="35676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IN" sz="1400" spc="-1" strike="noStrike">
                <a:solidFill>
                  <a:srgbClr val="ffffff"/>
                </a:solidFill>
                <a:latin typeface="Arial"/>
                <a:ea typeface="DejaVu Sans"/>
              </a:rPr>
              <a:t>&lt;date/time&gt;</a:t>
            </a:r>
            <a:endParaRPr b="0" lang="en-IN" sz="1400" spc="-1" strike="noStrike">
              <a:latin typeface="Arial"/>
            </a:endParaRPr>
          </a:p>
        </p:txBody>
      </p:sp>
      <p:sp>
        <p:nvSpPr>
          <p:cNvPr id="2" name=""/>
          <p:cNvSpPr/>
          <p:nvPr/>
        </p:nvSpPr>
        <p:spPr>
          <a:xfrm>
            <a:off x="3420000" y="5220000"/>
            <a:ext cx="3236760" cy="356760"/>
          </a:xfrm>
          <a:prstGeom prst="rect">
            <a:avLst/>
          </a:prstGeom>
          <a:noFill/>
          <a:ln w="0">
            <a:noFill/>
          </a:ln>
        </p:spPr>
        <p:style>
          <a:lnRef idx="0"/>
          <a:fillRef idx="0"/>
          <a:effectRef idx="0"/>
          <a:fontRef idx="minor"/>
        </p:style>
        <p:txBody>
          <a:bodyPr lIns="0" rIns="0" tIns="0" bIns="0" anchor="t">
            <a:noAutofit/>
          </a:bodyPr>
          <a:p>
            <a:pPr algn="ctr">
              <a:lnSpc>
                <a:spcPct val="100000"/>
              </a:lnSpc>
              <a:buNone/>
            </a:pPr>
            <a:r>
              <a:rPr b="0" lang="en-IN" sz="1400" spc="-1" strike="noStrike">
                <a:solidFill>
                  <a:srgbClr val="ffffff"/>
                </a:solidFill>
                <a:latin typeface="Arial"/>
                <a:ea typeface="DejaVu Sans"/>
              </a:rPr>
              <a:t>&lt;footer&gt;</a:t>
            </a:r>
            <a:endParaRPr b="0" lang="en-IN" sz="1400" spc="-1" strike="noStrike">
              <a:latin typeface="Arial"/>
            </a:endParaRPr>
          </a:p>
        </p:txBody>
      </p:sp>
      <p:sp>
        <p:nvSpPr>
          <p:cNvPr id="3" name=""/>
          <p:cNvSpPr/>
          <p:nvPr/>
        </p:nvSpPr>
        <p:spPr>
          <a:xfrm>
            <a:off x="7380000" y="5220000"/>
            <a:ext cx="2336760" cy="356760"/>
          </a:xfrm>
          <a:prstGeom prst="rect">
            <a:avLst/>
          </a:prstGeom>
          <a:noFill/>
          <a:ln w="0">
            <a:noFill/>
          </a:ln>
        </p:spPr>
        <p:style>
          <a:lnRef idx="0"/>
          <a:fillRef idx="0"/>
          <a:effectRef idx="0"/>
          <a:fontRef idx="minor"/>
        </p:style>
        <p:txBody>
          <a:bodyPr lIns="0" rIns="0" tIns="0" bIns="0" anchor="t">
            <a:noAutofit/>
          </a:bodyPr>
          <a:p>
            <a:pPr algn="r">
              <a:lnSpc>
                <a:spcPct val="100000"/>
              </a:lnSpc>
              <a:buNone/>
            </a:pPr>
            <a:fld id="{E87254F1-E6DC-4698-95EA-E6A7AFF5A9F8}" type="slidenum">
              <a:rPr b="0" lang="en-IN" sz="1400" spc="-1" strike="noStrike">
                <a:solidFill>
                  <a:srgbClr val="ffffff"/>
                </a:solidFill>
                <a:latin typeface="Arial"/>
                <a:ea typeface="DejaVu Sans"/>
              </a:rPr>
              <a:t>&lt;number&gt;</a:t>
            </a:fld>
            <a:endParaRPr b="0" lang="en-IN" sz="1400" spc="-1" strike="noStrike">
              <a:latin typeface="Arial"/>
            </a:endParaRPr>
          </a:p>
        </p:txBody>
      </p:sp>
      <p:sp>
        <p:nvSpPr>
          <p:cNvPr id="4"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5"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
          <p:cNvSpPr/>
          <p:nvPr/>
        </p:nvSpPr>
        <p:spPr>
          <a:xfrm>
            <a:off x="0" y="0"/>
            <a:ext cx="10073520" cy="7167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3" name=""/>
          <p:cNvSpPr/>
          <p:nvPr/>
        </p:nvSpPr>
        <p:spPr>
          <a:xfrm>
            <a:off x="3240" y="5040000"/>
            <a:ext cx="10073520" cy="6282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4" name="PlaceHolder 1"/>
          <p:cNvSpPr>
            <a:spLocks noGrp="1"/>
          </p:cNvSpPr>
          <p:nvPr>
            <p:ph type="ftr" idx="1"/>
          </p:nvPr>
        </p:nvSpPr>
        <p:spPr>
          <a:xfrm>
            <a:off x="3420000" y="5220000"/>
            <a:ext cx="3236760" cy="35676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45" name="PlaceHolder 2"/>
          <p:cNvSpPr>
            <a:spLocks noGrp="1"/>
          </p:cNvSpPr>
          <p:nvPr>
            <p:ph type="sldNum" idx="2"/>
          </p:nvPr>
        </p:nvSpPr>
        <p:spPr>
          <a:xfrm>
            <a:off x="7380000" y="5220000"/>
            <a:ext cx="2336760" cy="35676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F4D97D35-2D94-435C-B6FB-66152B6C58D4}" type="slidenum">
              <a:rPr b="0" lang="en-IN" sz="1400" spc="-1" strike="noStrike">
                <a:solidFill>
                  <a:srgbClr val="ffffff"/>
                </a:solidFill>
                <a:latin typeface="Arial"/>
              </a:rPr>
              <a:t>&lt;number&gt;</a:t>
            </a:fld>
            <a:endParaRPr b="0" lang="en-IN" sz="1400" spc="-1" strike="noStrike">
              <a:latin typeface="Times New Roman"/>
            </a:endParaRPr>
          </a:p>
        </p:txBody>
      </p:sp>
      <p:sp>
        <p:nvSpPr>
          <p:cNvPr id="46" name="PlaceHolder 3"/>
          <p:cNvSpPr>
            <a:spLocks noGrp="1"/>
          </p:cNvSpPr>
          <p:nvPr>
            <p:ph type="dt" idx="3"/>
          </p:nvPr>
        </p:nvSpPr>
        <p:spPr>
          <a:xfrm>
            <a:off x="360000" y="5220000"/>
            <a:ext cx="2336760" cy="35676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7"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8"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
          <p:cNvSpPr/>
          <p:nvPr/>
        </p:nvSpPr>
        <p:spPr>
          <a:xfrm>
            <a:off x="0" y="0"/>
            <a:ext cx="10073520" cy="7167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86" name=""/>
          <p:cNvSpPr/>
          <p:nvPr/>
        </p:nvSpPr>
        <p:spPr>
          <a:xfrm>
            <a:off x="3240" y="5040000"/>
            <a:ext cx="10073520" cy="6282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87" name="PlaceHolder 1"/>
          <p:cNvSpPr>
            <a:spLocks noGrp="1"/>
          </p:cNvSpPr>
          <p:nvPr>
            <p:ph type="ftr" idx="4"/>
          </p:nvPr>
        </p:nvSpPr>
        <p:spPr>
          <a:xfrm>
            <a:off x="3420000" y="5220000"/>
            <a:ext cx="3236760" cy="35676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88" name="PlaceHolder 2"/>
          <p:cNvSpPr>
            <a:spLocks noGrp="1"/>
          </p:cNvSpPr>
          <p:nvPr>
            <p:ph type="sldNum" idx="5"/>
          </p:nvPr>
        </p:nvSpPr>
        <p:spPr>
          <a:xfrm>
            <a:off x="7380000" y="5220000"/>
            <a:ext cx="2336760" cy="35676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D708A12F-C998-4FE1-ACFD-EAE3F3F7A0F3}" type="slidenum">
              <a:rPr b="0" lang="en-IN" sz="1400" spc="-1" strike="noStrike">
                <a:solidFill>
                  <a:srgbClr val="ffffff"/>
                </a:solidFill>
                <a:latin typeface="Arial"/>
              </a:rPr>
              <a:t>&lt;number&gt;</a:t>
            </a:fld>
            <a:endParaRPr b="0" lang="en-IN" sz="1400" spc="-1" strike="noStrike">
              <a:latin typeface="Times New Roman"/>
            </a:endParaRPr>
          </a:p>
        </p:txBody>
      </p:sp>
      <p:sp>
        <p:nvSpPr>
          <p:cNvPr id="89" name="PlaceHolder 3"/>
          <p:cNvSpPr>
            <a:spLocks noGrp="1"/>
          </p:cNvSpPr>
          <p:nvPr>
            <p:ph type="dt" idx="6"/>
          </p:nvPr>
        </p:nvSpPr>
        <p:spPr>
          <a:xfrm>
            <a:off x="360000" y="5220000"/>
            <a:ext cx="2336760" cy="35676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90"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91"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
          <p:cNvSpPr/>
          <p:nvPr/>
        </p:nvSpPr>
        <p:spPr>
          <a:xfrm>
            <a:off x="0" y="0"/>
            <a:ext cx="10073520" cy="7167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29" name=""/>
          <p:cNvSpPr/>
          <p:nvPr/>
        </p:nvSpPr>
        <p:spPr>
          <a:xfrm>
            <a:off x="3240" y="5040000"/>
            <a:ext cx="10073520" cy="6282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30" name="PlaceHolder 1"/>
          <p:cNvSpPr>
            <a:spLocks noGrp="1"/>
          </p:cNvSpPr>
          <p:nvPr>
            <p:ph type="ftr" idx="7"/>
          </p:nvPr>
        </p:nvSpPr>
        <p:spPr>
          <a:xfrm>
            <a:off x="3420000" y="5220000"/>
            <a:ext cx="3236760" cy="35676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131" name="PlaceHolder 2"/>
          <p:cNvSpPr>
            <a:spLocks noGrp="1"/>
          </p:cNvSpPr>
          <p:nvPr>
            <p:ph type="sldNum" idx="8"/>
          </p:nvPr>
        </p:nvSpPr>
        <p:spPr>
          <a:xfrm>
            <a:off x="7380000" y="5220000"/>
            <a:ext cx="2336760" cy="35676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43644A21-E335-4A04-9C08-FD169B517B48}" type="slidenum">
              <a:rPr b="0" lang="en-IN" sz="1400" spc="-1" strike="noStrike">
                <a:solidFill>
                  <a:srgbClr val="ffffff"/>
                </a:solidFill>
                <a:latin typeface="Arial"/>
              </a:rPr>
              <a:t>&lt;number&gt;</a:t>
            </a:fld>
            <a:endParaRPr b="0" lang="en-IN" sz="1400" spc="-1" strike="noStrike">
              <a:latin typeface="Times New Roman"/>
            </a:endParaRPr>
          </a:p>
        </p:txBody>
      </p:sp>
      <p:sp>
        <p:nvSpPr>
          <p:cNvPr id="132" name="PlaceHolder 3"/>
          <p:cNvSpPr>
            <a:spLocks noGrp="1"/>
          </p:cNvSpPr>
          <p:nvPr>
            <p:ph type="dt" idx="9"/>
          </p:nvPr>
        </p:nvSpPr>
        <p:spPr>
          <a:xfrm>
            <a:off x="360000" y="5220000"/>
            <a:ext cx="2336760" cy="35676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3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3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
          <p:cNvSpPr/>
          <p:nvPr/>
        </p:nvSpPr>
        <p:spPr>
          <a:xfrm>
            <a:off x="0" y="0"/>
            <a:ext cx="10073520" cy="7167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72" name=""/>
          <p:cNvSpPr/>
          <p:nvPr/>
        </p:nvSpPr>
        <p:spPr>
          <a:xfrm>
            <a:off x="3240" y="5040000"/>
            <a:ext cx="10073520" cy="6282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73" name="PlaceHolder 1"/>
          <p:cNvSpPr>
            <a:spLocks noGrp="1"/>
          </p:cNvSpPr>
          <p:nvPr>
            <p:ph type="ftr" idx="10"/>
          </p:nvPr>
        </p:nvSpPr>
        <p:spPr>
          <a:xfrm>
            <a:off x="3420000" y="5220000"/>
            <a:ext cx="3236760" cy="35676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174" name="PlaceHolder 2"/>
          <p:cNvSpPr>
            <a:spLocks noGrp="1"/>
          </p:cNvSpPr>
          <p:nvPr>
            <p:ph type="sldNum" idx="11"/>
          </p:nvPr>
        </p:nvSpPr>
        <p:spPr>
          <a:xfrm>
            <a:off x="7380000" y="5220000"/>
            <a:ext cx="2336760" cy="35676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11B47FD0-DA25-43D8-9F67-C7F0F84229CB}" type="slidenum">
              <a:rPr b="0" lang="en-IN" sz="1400" spc="-1" strike="noStrike">
                <a:solidFill>
                  <a:srgbClr val="ffffff"/>
                </a:solidFill>
                <a:latin typeface="Arial"/>
              </a:rPr>
              <a:t>&lt;number&gt;</a:t>
            </a:fld>
            <a:endParaRPr b="0" lang="en-IN" sz="1400" spc="-1" strike="noStrike">
              <a:latin typeface="Times New Roman"/>
            </a:endParaRPr>
          </a:p>
        </p:txBody>
      </p:sp>
      <p:sp>
        <p:nvSpPr>
          <p:cNvPr id="175" name="PlaceHolder 3"/>
          <p:cNvSpPr>
            <a:spLocks noGrp="1"/>
          </p:cNvSpPr>
          <p:nvPr>
            <p:ph type="dt" idx="12"/>
          </p:nvPr>
        </p:nvSpPr>
        <p:spPr>
          <a:xfrm>
            <a:off x="360000" y="5220000"/>
            <a:ext cx="2336760" cy="35676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76"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77"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
          <p:cNvSpPr/>
          <p:nvPr/>
        </p:nvSpPr>
        <p:spPr>
          <a:xfrm>
            <a:off x="0" y="0"/>
            <a:ext cx="10073520" cy="7167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15" name=""/>
          <p:cNvSpPr/>
          <p:nvPr/>
        </p:nvSpPr>
        <p:spPr>
          <a:xfrm>
            <a:off x="3240" y="5040000"/>
            <a:ext cx="10073520" cy="6282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16" name="PlaceHolder 1"/>
          <p:cNvSpPr>
            <a:spLocks noGrp="1"/>
          </p:cNvSpPr>
          <p:nvPr>
            <p:ph type="ftr" idx="13"/>
          </p:nvPr>
        </p:nvSpPr>
        <p:spPr>
          <a:xfrm>
            <a:off x="3420000" y="5220000"/>
            <a:ext cx="3236760" cy="35676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217" name="PlaceHolder 2"/>
          <p:cNvSpPr>
            <a:spLocks noGrp="1"/>
          </p:cNvSpPr>
          <p:nvPr>
            <p:ph type="sldNum" idx="14"/>
          </p:nvPr>
        </p:nvSpPr>
        <p:spPr>
          <a:xfrm>
            <a:off x="7380000" y="5220000"/>
            <a:ext cx="2336760" cy="35676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2589F720-932D-4245-8D0E-CB6D22C41C00}" type="slidenum">
              <a:rPr b="0" lang="en-IN" sz="1400" spc="-1" strike="noStrike">
                <a:solidFill>
                  <a:srgbClr val="ffffff"/>
                </a:solidFill>
                <a:latin typeface="Arial"/>
              </a:rPr>
              <a:t>&lt;number&gt;</a:t>
            </a:fld>
            <a:endParaRPr b="0" lang="en-IN" sz="1400" spc="-1" strike="noStrike">
              <a:latin typeface="Times New Roman"/>
            </a:endParaRPr>
          </a:p>
        </p:txBody>
      </p:sp>
      <p:sp>
        <p:nvSpPr>
          <p:cNvPr id="218" name="PlaceHolder 3"/>
          <p:cNvSpPr>
            <a:spLocks noGrp="1"/>
          </p:cNvSpPr>
          <p:nvPr>
            <p:ph type="dt" idx="15"/>
          </p:nvPr>
        </p:nvSpPr>
        <p:spPr>
          <a:xfrm>
            <a:off x="360000" y="5220000"/>
            <a:ext cx="2336760" cy="35676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219"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220"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
          <p:cNvSpPr/>
          <p:nvPr/>
        </p:nvSpPr>
        <p:spPr>
          <a:xfrm>
            <a:off x="0" y="0"/>
            <a:ext cx="10073520" cy="7167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58" name=""/>
          <p:cNvSpPr/>
          <p:nvPr/>
        </p:nvSpPr>
        <p:spPr>
          <a:xfrm>
            <a:off x="3240" y="5040000"/>
            <a:ext cx="10073520" cy="6282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59" name="PlaceHolder 1"/>
          <p:cNvSpPr>
            <a:spLocks noGrp="1"/>
          </p:cNvSpPr>
          <p:nvPr>
            <p:ph type="ftr" idx="16"/>
          </p:nvPr>
        </p:nvSpPr>
        <p:spPr>
          <a:xfrm>
            <a:off x="3420000" y="5220000"/>
            <a:ext cx="3236760" cy="35676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260" name="PlaceHolder 2"/>
          <p:cNvSpPr>
            <a:spLocks noGrp="1"/>
          </p:cNvSpPr>
          <p:nvPr>
            <p:ph type="sldNum" idx="17"/>
          </p:nvPr>
        </p:nvSpPr>
        <p:spPr>
          <a:xfrm>
            <a:off x="7380000" y="5220000"/>
            <a:ext cx="2336760" cy="35676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4C7BB136-B2F5-4109-B024-21FFF09947FA}" type="slidenum">
              <a:rPr b="0" lang="en-IN" sz="1400" spc="-1" strike="noStrike">
                <a:solidFill>
                  <a:srgbClr val="ffffff"/>
                </a:solidFill>
                <a:latin typeface="Arial"/>
              </a:rPr>
              <a:t>&lt;number&gt;</a:t>
            </a:fld>
            <a:endParaRPr b="0" lang="en-IN" sz="1400" spc="-1" strike="noStrike">
              <a:latin typeface="Times New Roman"/>
            </a:endParaRPr>
          </a:p>
        </p:txBody>
      </p:sp>
      <p:sp>
        <p:nvSpPr>
          <p:cNvPr id="261" name="PlaceHolder 3"/>
          <p:cNvSpPr>
            <a:spLocks noGrp="1"/>
          </p:cNvSpPr>
          <p:nvPr>
            <p:ph type="dt" idx="18"/>
          </p:nvPr>
        </p:nvSpPr>
        <p:spPr>
          <a:xfrm>
            <a:off x="360000" y="5220000"/>
            <a:ext cx="2336760" cy="35676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262"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263"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
          <p:cNvSpPr/>
          <p:nvPr/>
        </p:nvSpPr>
        <p:spPr>
          <a:xfrm>
            <a:off x="0" y="0"/>
            <a:ext cx="10073520" cy="7167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01" name=""/>
          <p:cNvSpPr/>
          <p:nvPr/>
        </p:nvSpPr>
        <p:spPr>
          <a:xfrm>
            <a:off x="3240" y="5040000"/>
            <a:ext cx="10073520" cy="6282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02" name="PlaceHolder 1"/>
          <p:cNvSpPr>
            <a:spLocks noGrp="1"/>
          </p:cNvSpPr>
          <p:nvPr>
            <p:ph type="ftr" idx="19"/>
          </p:nvPr>
        </p:nvSpPr>
        <p:spPr>
          <a:xfrm>
            <a:off x="3420000" y="5220000"/>
            <a:ext cx="3236760" cy="35676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303" name="PlaceHolder 2"/>
          <p:cNvSpPr>
            <a:spLocks noGrp="1"/>
          </p:cNvSpPr>
          <p:nvPr>
            <p:ph type="sldNum" idx="20"/>
          </p:nvPr>
        </p:nvSpPr>
        <p:spPr>
          <a:xfrm>
            <a:off x="7380000" y="5220000"/>
            <a:ext cx="2336760" cy="35676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12E4702F-95E3-4472-A6F4-EFCA6A96F221}" type="slidenum">
              <a:rPr b="0" lang="en-IN" sz="1400" spc="-1" strike="noStrike">
                <a:solidFill>
                  <a:srgbClr val="ffffff"/>
                </a:solidFill>
                <a:latin typeface="Arial"/>
              </a:rPr>
              <a:t>&lt;number&gt;</a:t>
            </a:fld>
            <a:endParaRPr b="0" lang="en-IN" sz="1400" spc="-1" strike="noStrike">
              <a:latin typeface="Times New Roman"/>
            </a:endParaRPr>
          </a:p>
        </p:txBody>
      </p:sp>
      <p:sp>
        <p:nvSpPr>
          <p:cNvPr id="304" name="PlaceHolder 3"/>
          <p:cNvSpPr>
            <a:spLocks noGrp="1"/>
          </p:cNvSpPr>
          <p:nvPr>
            <p:ph type="dt" idx="21"/>
          </p:nvPr>
        </p:nvSpPr>
        <p:spPr>
          <a:xfrm>
            <a:off x="360000" y="5220000"/>
            <a:ext cx="2336760" cy="35676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05"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06"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
          <p:cNvSpPr/>
          <p:nvPr/>
        </p:nvSpPr>
        <p:spPr>
          <a:xfrm>
            <a:off x="0" y="0"/>
            <a:ext cx="10073520" cy="7167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44" name=""/>
          <p:cNvSpPr/>
          <p:nvPr/>
        </p:nvSpPr>
        <p:spPr>
          <a:xfrm>
            <a:off x="3240" y="5040000"/>
            <a:ext cx="10073520" cy="6282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45" name="PlaceHolder 1"/>
          <p:cNvSpPr>
            <a:spLocks noGrp="1"/>
          </p:cNvSpPr>
          <p:nvPr>
            <p:ph type="ftr" idx="22"/>
          </p:nvPr>
        </p:nvSpPr>
        <p:spPr>
          <a:xfrm>
            <a:off x="3420000" y="5220000"/>
            <a:ext cx="3236760" cy="35676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346" name="PlaceHolder 2"/>
          <p:cNvSpPr>
            <a:spLocks noGrp="1"/>
          </p:cNvSpPr>
          <p:nvPr>
            <p:ph type="sldNum" idx="23"/>
          </p:nvPr>
        </p:nvSpPr>
        <p:spPr>
          <a:xfrm>
            <a:off x="7380000" y="5220000"/>
            <a:ext cx="2336760" cy="35676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33133B39-8A58-4E91-B394-E1E6F6FCFA8B}" type="slidenum">
              <a:rPr b="0" lang="en-IN" sz="1400" spc="-1" strike="noStrike">
                <a:solidFill>
                  <a:srgbClr val="ffffff"/>
                </a:solidFill>
                <a:latin typeface="Arial"/>
              </a:rPr>
              <a:t>&lt;number&gt;</a:t>
            </a:fld>
            <a:endParaRPr b="0" lang="en-IN" sz="1400" spc="-1" strike="noStrike">
              <a:latin typeface="Times New Roman"/>
            </a:endParaRPr>
          </a:p>
        </p:txBody>
      </p:sp>
      <p:sp>
        <p:nvSpPr>
          <p:cNvPr id="347" name="PlaceHolder 3"/>
          <p:cNvSpPr>
            <a:spLocks noGrp="1"/>
          </p:cNvSpPr>
          <p:nvPr>
            <p:ph type="dt" idx="24"/>
          </p:nvPr>
        </p:nvSpPr>
        <p:spPr>
          <a:xfrm>
            <a:off x="360000" y="5220000"/>
            <a:ext cx="2336760" cy="35676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48"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49"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61.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3.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61.xml"/>
</Relationships>
</file>

<file path=ppt/slides/_rels/slide104.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61.xml"/>
</Relationships>
</file>

<file path=ppt/slides/_rels/slide105.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61.xml"/>
</Relationships>
</file>

<file path=ppt/slides/_rels/slide106.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61.xml"/>
</Relationships>
</file>

<file path=ppt/slides/_rels/slide107.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61.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9.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61.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2.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73.xml"/>
</Relationships>
</file>

<file path=ppt/slides/_rels/slide113.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73.xml"/>
</Relationships>
</file>

<file path=ppt/slides/_rels/slide114.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73.xml"/>
</Relationships>
</file>

<file path=ppt/slides/_rels/slide115.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73.xml"/>
</Relationships>
</file>

<file path=ppt/slides/_rels/slide116.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73.xml"/>
</Relationships>
</file>

<file path=ppt/slides/_rels/slide117.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73.xml"/>
</Relationships>
</file>

<file path=ppt/slides/_rels/slide118.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73.xml"/>
</Relationships>
</file>

<file path=ppt/slides/_rels/slide119.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7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1.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73.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3.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73.xml"/>
</Relationships>
</file>

<file path=ppt/slides/_rels/slide124.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73.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9.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7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1.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73.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5.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73.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8.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slideLayout" Target="../slideLayouts/slideLayout73.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slideLayout" Target="../slideLayouts/slideLayout73.xml"/>
</Relationships>
</file>

<file path=ppt/slides/_rels/slide141.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73.xml"/>
</Relationships>
</file>

<file path=ppt/slides/_rels/slide142.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73.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4.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73.xml"/>
</Relationships>
</file>

<file path=ppt/slides/_rels/slide145.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85.xml"/>
</Relationships>
</file>

<file path=ppt/slides/_rels/slide146.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85.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48.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85.xml"/>
</Relationships>
</file>

<file path=ppt/slides/_rels/slide149.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slideLayout" Target="../slideLayouts/slideLayout85.xml"/>
</Relationships>
</file>

<file path=ppt/slides/_rels/slide1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slideLayout" Target="../slideLayouts/slideLayout85.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2.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85.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6.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85.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58.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slideLayout" Target="../slideLayouts/slideLayout97.xml"/>
</Relationships>
</file>

<file path=ppt/slides/_rels/slide159.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97.xml"/>
</Relationships>
</file>

<file path=ppt/slides/_rels/slide1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61.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97.xml"/>
</Relationships>
</file>

<file path=ppt/slides/_rels/slide162.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97.xml"/>
</Relationships>
</file>

<file path=ppt/slides/_rels/slide163.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97.xml"/>
</Relationships>
</file>

<file path=ppt/slides/_rels/slide164.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97.xml"/>
</Relationships>
</file>

<file path=ppt/slides/_rels/slide165.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slideLayout" Target="../slideLayouts/slideLayout97.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9.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49.xml"/>
</Relationships>
</file>

<file path=ppt/slides/_rels/slide6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49.xml"/>
</Relationships>
</file>

<file path=ppt/slides/_rels/slide6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9.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9.xml"/>
</Relationships>
</file>

<file path=ppt/slides/_rels/slide6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9.xml"/>
</Relationships>
</file>

<file path=ppt/slides/_rels/slide74.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49.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6.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slideLayout" Target="../slideLayouts/slideLayout49.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1.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9.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4.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49.xml"/>
</Relationships>
</file>

<file path=ppt/slides/_rels/slide8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49.xml"/>
</Relationships>
</file>

<file path=ppt/slides/_rels/slide86.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49.xml"/>
</Relationships>
</file>

<file path=ppt/slides/_rels/slide87.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49.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9.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1.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49.xml"/>
</Relationships>
</file>

<file path=ppt/slides/_rels/slide9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49.xml"/>
</Relationships>
</file>

<file path=ppt/slides/_rels/slide9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49.xml"/>
</Relationships>
</file>

<file path=ppt/slides/_rels/slide94.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49.xml"/>
</Relationships>
</file>

<file path=ppt/slides/_rels/slide9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49.xml"/>
</Relationships>
</file>

<file path=ppt/slides/_rels/slide96.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49.xml"/>
</Relationships>
</file>

<file path=ppt/slides/_rels/slide97.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49.xml"/>
</Relationships>
</file>

<file path=ppt/slides/_rels/slide98.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49.xml"/>
</Relationships>
</file>

<file path=ppt/slides/_rels/slide9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type="title"/>
          </p:nvPr>
        </p:nvSpPr>
        <p:spPr>
          <a:xfrm>
            <a:off x="0" y="1620000"/>
            <a:ext cx="8996760" cy="1076760"/>
          </a:xfrm>
          <a:prstGeom prst="rect">
            <a:avLst/>
          </a:prstGeom>
          <a:noFill/>
          <a:ln w="0">
            <a:noFill/>
          </a:ln>
        </p:spPr>
        <p:txBody>
          <a:bodyPr lIns="0" rIns="0" tIns="0" bIns="0" anchor="ctr">
            <a:noAutofit/>
          </a:bodyPr>
          <a:p>
            <a:pPr algn="ctr">
              <a:lnSpc>
                <a:spcPct val="100000"/>
              </a:lnSpc>
              <a:buNone/>
            </a:pPr>
            <a:r>
              <a:rPr b="0" lang="en-IN" sz="3300" spc="-1" strike="noStrike">
                <a:solidFill>
                  <a:srgbClr val="dd4100"/>
                </a:solidFill>
                <a:latin typeface="Arial"/>
              </a:rPr>
              <a:t>Training.</a:t>
            </a:r>
            <a:endParaRPr b="0" lang="en-IN" sz="33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Prototyping.</a:t>
            </a:r>
            <a:r>
              <a:rPr b="0" lang="en-IN" sz="3300" spc="-1" strike="noStrike">
                <a:solidFill>
                  <a:srgbClr val="ffffff"/>
                </a:solidFill>
                <a:latin typeface="Arial"/>
              </a:rPr>
              <a:t>	</a:t>
            </a:r>
            <a:r>
              <a:rPr b="0" lang="en-IN" sz="3300" spc="-1" strike="noStrike">
                <a:solidFill>
                  <a:srgbClr val="ffffff"/>
                </a:solidFill>
                <a:latin typeface="Arial"/>
              </a:rPr>
              <a:t>	</a:t>
            </a:r>
            <a:endParaRPr b="0" lang="en-IN" sz="3300" spc="-1" strike="noStrike">
              <a:latin typeface="Arial"/>
            </a:endParaRPr>
          </a:p>
        </p:txBody>
      </p:sp>
      <p:sp>
        <p:nvSpPr>
          <p:cNvPr id="406"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Prototyping involves creating a preliminary version of the software to gather feedback and validate concepts before full-scale development.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Steps in Prototyping: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Gather Requirements</a:t>
            </a:r>
            <a:r>
              <a:rPr b="0" lang="en-IN" sz="1800" spc="-1" strike="noStrike">
                <a:solidFill>
                  <a:srgbClr val="009bdd"/>
                </a:solidFill>
                <a:latin typeface="Arial"/>
              </a:rPr>
              <a:t>: Identify the specific features to be prototyped.</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Develop Prototype</a:t>
            </a:r>
            <a:r>
              <a:rPr b="0" lang="en-IN" sz="1800" spc="-1" strike="noStrike">
                <a:solidFill>
                  <a:srgbClr val="009bdd"/>
                </a:solidFill>
                <a:latin typeface="Arial"/>
              </a:rPr>
              <a:t>: Build the model using tools or frameworks (e.g., Figma, HTML/CSS, or React).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User Feedback</a:t>
            </a:r>
            <a:r>
              <a:rPr b="0" lang="en-IN" sz="1800" spc="-1" strike="noStrike">
                <a:solidFill>
                  <a:srgbClr val="009bdd"/>
                </a:solidFill>
                <a:latin typeface="Arial"/>
              </a:rPr>
              <a:t>: Present the prototype to stakeholders or users for input.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Refine and Iterate</a:t>
            </a:r>
            <a:r>
              <a:rPr b="0" lang="en-IN" sz="1800" spc="-1" strike="noStrike">
                <a:solidFill>
                  <a:srgbClr val="009bdd"/>
                </a:solidFill>
                <a:latin typeface="Arial"/>
              </a:rPr>
              <a:t>: Make adjustments based on feedback.</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Final Validation</a:t>
            </a:r>
            <a:r>
              <a:rPr b="0" lang="en-IN" sz="1800" spc="-1" strike="noStrike">
                <a:solidFill>
                  <a:srgbClr val="009bdd"/>
                </a:solidFill>
                <a:latin typeface="Arial"/>
              </a:rPr>
              <a:t>: Ensure the prototype aligns with requirements before moving to full-scale development.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Prototyping – Example of Scheneider prototyping.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p:txBody>
      </p:sp>
      <p:sp>
        <p:nvSpPr>
          <p:cNvPr id="4" name="PlaceHolder 3"/>
          <p:cNvSpPr>
            <a:spLocks noGrp="1"/>
          </p:cNvSpPr>
          <p:nvPr>
            <p:ph type="sldNum" idx="2"/>
          </p:nvPr>
        </p:nvSpPr>
        <p:spPr/>
        <p:txBody>
          <a:bodyPr/>
          <a:p>
            <a:fld id="{E1C642C3-15BD-47FB-B220-9D754A98A170}" type="slidenum">
              <a:t>10</a:t>
            </a:fld>
          </a:p>
        </p:txBody>
      </p:sp>
      <p:sp>
        <p:nvSpPr>
          <p:cNvPr id="5" name="PlaceHolder 4"/>
          <p:cNvSpPr>
            <a:spLocks noGrp="1"/>
          </p:cNvSpPr>
          <p:nvPr>
            <p:ph type="dt" idx="3"/>
          </p:nvPr>
        </p:nvSpPr>
        <p:spPr/>
        <p:txBody>
          <a:bodyPr/>
          <a:p>
            <a:fld id="{5868348C-820C-49FF-B985-2578394621D2}" type="datetime1">
              <a:rPr lang="en-IN"/>
              <a:t>20/12/2024</a:t>
            </a:fld>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Subqueries</a:t>
            </a:r>
            <a:endParaRPr b="0" lang="en-IN" sz="4400" spc="-1" strike="noStrike">
              <a:latin typeface="Arial"/>
            </a:endParaRPr>
          </a:p>
        </p:txBody>
      </p:sp>
      <p:sp>
        <p:nvSpPr>
          <p:cNvPr id="642"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What is the differenc between these two queries. What would be result of it.  </a:t>
            </a:r>
            <a:endParaRPr b="0" lang="en-IN" sz="2200" spc="-1" strike="noStrike">
              <a:latin typeface="Arial"/>
            </a:endParaRPr>
          </a:p>
        </p:txBody>
      </p:sp>
      <p:pic>
        <p:nvPicPr>
          <p:cNvPr id="643" name="" descr=""/>
          <p:cNvPicPr/>
          <p:nvPr/>
        </p:nvPicPr>
        <p:blipFill>
          <a:blip r:embed="rId1"/>
          <a:stretch/>
        </p:blipFill>
        <p:spPr>
          <a:xfrm>
            <a:off x="900000" y="1980000"/>
            <a:ext cx="6361560" cy="1461600"/>
          </a:xfrm>
          <a:prstGeom prst="rect">
            <a:avLst/>
          </a:prstGeom>
          <a:ln w="0">
            <a:noFill/>
          </a:ln>
        </p:spPr>
      </p:pic>
      <p:pic>
        <p:nvPicPr>
          <p:cNvPr id="644" name="" descr=""/>
          <p:cNvPicPr/>
          <p:nvPr/>
        </p:nvPicPr>
        <p:blipFill>
          <a:blip r:embed="rId2"/>
          <a:stretch/>
        </p:blipFill>
        <p:spPr>
          <a:xfrm>
            <a:off x="596160" y="3787920"/>
            <a:ext cx="6422760" cy="1431000"/>
          </a:xfrm>
          <a:prstGeom prst="rect">
            <a:avLst/>
          </a:prstGeom>
          <a:ln w="0">
            <a:noFill/>
          </a:ln>
        </p:spPr>
      </p:pic>
      <p:sp>
        <p:nvSpPr>
          <p:cNvPr id="4" name="PlaceHolder 3"/>
          <p:cNvSpPr>
            <a:spLocks noGrp="1"/>
          </p:cNvSpPr>
          <p:nvPr>
            <p:ph type="sldNum" idx="14"/>
          </p:nvPr>
        </p:nvSpPr>
        <p:spPr/>
        <p:txBody>
          <a:bodyPr/>
          <a:p>
            <a:fld id="{5F55E299-4077-4F6E-9721-43E3CC350D45}" type="slidenum">
              <a:t>100</a:t>
            </a:fld>
          </a:p>
        </p:txBody>
      </p:sp>
      <p:sp>
        <p:nvSpPr>
          <p:cNvPr id="5" name="PlaceHolder 4"/>
          <p:cNvSpPr>
            <a:spLocks noGrp="1"/>
          </p:cNvSpPr>
          <p:nvPr>
            <p:ph type="dt" idx="15"/>
          </p:nvPr>
        </p:nvSpPr>
        <p:spPr/>
        <p:txBody>
          <a:bodyPr/>
          <a:p>
            <a:fld id="{96DA5E3F-3D9B-4D69-B2CD-3D28F8A098E1}" type="datetime1">
              <a:rPr lang="en-IN"/>
              <a:t>20/12/2024</a:t>
            </a:fld>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Correlated subqueries</a:t>
            </a:r>
            <a:endParaRPr b="0" lang="en-IN" sz="4400" spc="-1" strike="noStrike">
              <a:latin typeface="Arial"/>
            </a:endParaRPr>
          </a:p>
        </p:txBody>
      </p:sp>
      <p:sp>
        <p:nvSpPr>
          <p:cNvPr id="646" name="PlaceHolder 2"/>
          <p:cNvSpPr>
            <a:spLocks noGrp="1"/>
          </p:cNvSpPr>
          <p:nvPr>
            <p:ph/>
          </p:nvPr>
        </p:nvSpPr>
        <p:spPr>
          <a:xfrm>
            <a:off x="362160" y="108000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p:txBody>
      </p:sp>
      <p:sp>
        <p:nvSpPr>
          <p:cNvPr id="647" name="PlaceHolder 5"/>
          <p:cNvSpPr/>
          <p:nvPr/>
        </p:nvSpPr>
        <p:spPr>
          <a:xfrm>
            <a:off x="362160" y="1080000"/>
            <a:ext cx="9356760" cy="3596760"/>
          </a:xfrm>
          <a:prstGeom prst="rect">
            <a:avLst/>
          </a:prstGeom>
          <a:noFill/>
          <a:ln w="0">
            <a:noFill/>
          </a:ln>
        </p:spPr>
        <p:style>
          <a:lnRef idx="0"/>
          <a:fillRef idx="0"/>
          <a:effectRef idx="0"/>
          <a:fontRef idx="minor"/>
        </p:style>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600" spc="-1" strike="noStrike">
                <a:solidFill>
                  <a:srgbClr val="000000"/>
                </a:solidFill>
                <a:latin typeface="Arial"/>
                <a:ea typeface="DejaVu Sans"/>
              </a:rPr>
              <a:t> </a:t>
            </a:r>
            <a:r>
              <a:rPr b="0" lang="en-IN" sz="2600" spc="-1" strike="noStrike">
                <a:solidFill>
                  <a:srgbClr val="000000"/>
                </a:solidFill>
                <a:latin typeface="Arial"/>
                <a:ea typeface="DejaVu Sans"/>
              </a:rPr>
              <a:t>In MySQL, correlated subqueries are a type of subquery where the subquery depends on the outer query for its values. Unlike a simple subquery, which can execute independently, a correlated subquery is executed repeatedly—once for each row being considered by the outer query.   </a:t>
            </a:r>
            <a:endParaRPr b="0" lang="en-IN" sz="2600" spc="-1" strike="noStrike">
              <a:latin typeface="Arial"/>
            </a:endParaRPr>
          </a:p>
        </p:txBody>
      </p:sp>
      <p:sp>
        <p:nvSpPr>
          <p:cNvPr id="648" name="PlaceHolder 6"/>
          <p:cNvSpPr/>
          <p:nvPr/>
        </p:nvSpPr>
        <p:spPr>
          <a:xfrm>
            <a:off x="362160" y="1080000"/>
            <a:ext cx="9356760" cy="3596760"/>
          </a:xfrm>
          <a:prstGeom prst="rect">
            <a:avLst/>
          </a:prstGeom>
          <a:noFill/>
          <a:ln w="0">
            <a:noFill/>
          </a:ln>
        </p:spPr>
        <p:style>
          <a:lnRef idx="0"/>
          <a:fillRef idx="0"/>
          <a:effectRef idx="0"/>
          <a:fontRef idx="minor"/>
        </p:style>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solidFill>
                  <a:srgbClr val="000000"/>
                </a:solidFill>
                <a:latin typeface="Arial"/>
                <a:ea typeface="DejaVu Sans"/>
              </a:rPr>
              <a: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solidFill>
                  <a:srgbClr val="000000"/>
                </a:solidFill>
                <a:latin typeface="Arial"/>
                <a:ea typeface="DejaVu Sans"/>
              </a:rPr>
              <a:t>   </a:t>
            </a:r>
            <a:endParaRPr b="0" lang="en-IN" sz="2200" spc="-1" strike="noStrike">
              <a:latin typeface="Arial"/>
            </a:endParaRPr>
          </a:p>
        </p:txBody>
      </p:sp>
      <p:sp>
        <p:nvSpPr>
          <p:cNvPr id="4" name="PlaceHolder 3"/>
          <p:cNvSpPr>
            <a:spLocks noGrp="1"/>
          </p:cNvSpPr>
          <p:nvPr>
            <p:ph type="sldNum" idx="14"/>
          </p:nvPr>
        </p:nvSpPr>
        <p:spPr/>
        <p:txBody>
          <a:bodyPr/>
          <a:p>
            <a:fld id="{F38968CA-A19B-4390-9778-BD41FE00E416}" type="slidenum">
              <a:t>101</a:t>
            </a:fld>
          </a:p>
        </p:txBody>
      </p:sp>
      <p:sp>
        <p:nvSpPr>
          <p:cNvPr id="5" name="PlaceHolder 4"/>
          <p:cNvSpPr>
            <a:spLocks noGrp="1"/>
          </p:cNvSpPr>
          <p:nvPr>
            <p:ph type="dt" idx="15"/>
          </p:nvPr>
        </p:nvSpPr>
        <p:spPr/>
        <p:txBody>
          <a:bodyPr/>
          <a:p>
            <a:fld id="{04A8A7F4-44D0-4BE1-9E94-B2057B2F2036}" type="datetime1">
              <a:rPr lang="en-IN"/>
              <a:t>20/12/2024</a:t>
            </a:fld>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Non-correlated subqueries</a:t>
            </a:r>
            <a:endParaRPr b="0" lang="en-IN" sz="4400" spc="-1" strike="noStrike">
              <a:latin typeface="Arial"/>
            </a:endParaRPr>
          </a:p>
        </p:txBody>
      </p:sp>
      <p:sp>
        <p:nvSpPr>
          <p:cNvPr id="650"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 non-correlated subquery in MySQL is a subquery that is independent of the outer query. This means the subquery can be executed on its own and does not rely on values from the outer query. It is essentially a self-contained query that returns a result set to be used by the outer query.</a:t>
            </a:r>
            <a:endParaRPr b="0" lang="en-IN" sz="3200" spc="-1" strike="noStrike">
              <a:latin typeface="Arial"/>
            </a:endParaRPr>
          </a:p>
        </p:txBody>
      </p:sp>
      <p:sp>
        <p:nvSpPr>
          <p:cNvPr id="4" name="PlaceHolder 3"/>
          <p:cNvSpPr>
            <a:spLocks noGrp="1"/>
          </p:cNvSpPr>
          <p:nvPr>
            <p:ph type="sldNum" idx="14"/>
          </p:nvPr>
        </p:nvSpPr>
        <p:spPr/>
        <p:txBody>
          <a:bodyPr/>
          <a:p>
            <a:fld id="{0525C033-884F-4EC5-9E19-756B64880DA2}" type="slidenum">
              <a:t>102</a:t>
            </a:fld>
          </a:p>
        </p:txBody>
      </p:sp>
      <p:sp>
        <p:nvSpPr>
          <p:cNvPr id="5" name="PlaceHolder 4"/>
          <p:cNvSpPr>
            <a:spLocks noGrp="1"/>
          </p:cNvSpPr>
          <p:nvPr>
            <p:ph type="dt" idx="15"/>
          </p:nvPr>
        </p:nvSpPr>
        <p:spPr/>
        <p:txBody>
          <a:bodyPr/>
          <a:p>
            <a:fld id="{458F53A0-5F6E-4F7A-85A5-4EE0172D4AB0}" type="datetime1">
              <a:rPr lang="en-IN"/>
              <a:t>20/12/2024</a:t>
            </a:fld>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Views</a:t>
            </a:r>
            <a:endParaRPr b="0" lang="en-IN" sz="4400" spc="-1" strike="noStrike">
              <a:latin typeface="Arial"/>
            </a:endParaRPr>
          </a:p>
        </p:txBody>
      </p:sp>
      <p:sp>
        <p:nvSpPr>
          <p:cNvPr id="652"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MySQL, a view is a virtual table based on the result of a SELECT query. Views do not store data themselves but display data retrieved from one or more tables. They are used to simplify complex queries, enhance security by restricting access to specific data, and improve query reusability.</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653" name="" descr=""/>
          <p:cNvPicPr/>
          <p:nvPr/>
        </p:nvPicPr>
        <p:blipFill>
          <a:blip r:embed="rId1"/>
          <a:stretch/>
        </p:blipFill>
        <p:spPr>
          <a:xfrm>
            <a:off x="858240" y="2415240"/>
            <a:ext cx="5980320" cy="2261520"/>
          </a:xfrm>
          <a:prstGeom prst="rect">
            <a:avLst/>
          </a:prstGeom>
          <a:ln w="0">
            <a:noFill/>
          </a:ln>
        </p:spPr>
      </p:pic>
      <p:sp>
        <p:nvSpPr>
          <p:cNvPr id="4" name="PlaceHolder 3"/>
          <p:cNvSpPr>
            <a:spLocks noGrp="1"/>
          </p:cNvSpPr>
          <p:nvPr>
            <p:ph type="sldNum" idx="14"/>
          </p:nvPr>
        </p:nvSpPr>
        <p:spPr/>
        <p:txBody>
          <a:bodyPr/>
          <a:p>
            <a:fld id="{A907E513-CFBF-4CB1-AE45-8AB6341EC7E6}" type="slidenum">
              <a:t>103</a:t>
            </a:fld>
          </a:p>
        </p:txBody>
      </p:sp>
      <p:sp>
        <p:nvSpPr>
          <p:cNvPr id="5" name="PlaceHolder 4"/>
          <p:cNvSpPr>
            <a:spLocks noGrp="1"/>
          </p:cNvSpPr>
          <p:nvPr>
            <p:ph type="dt" idx="15"/>
          </p:nvPr>
        </p:nvSpPr>
        <p:spPr/>
        <p:txBody>
          <a:bodyPr/>
          <a:p>
            <a:fld id="{DAE11708-3CCB-4D36-BA66-2080878026D7}" type="datetime1">
              <a:rPr lang="en-IN"/>
              <a:t>20/12/2024</a:t>
            </a:fld>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Index</a:t>
            </a:r>
            <a:endParaRPr b="0" lang="en-IN" sz="4400" spc="-1" strike="noStrike">
              <a:latin typeface="Arial"/>
            </a:endParaRPr>
          </a:p>
        </p:txBody>
      </p:sp>
      <p:sp>
        <p:nvSpPr>
          <p:cNvPr id="655"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MySQL, an index is a database object that improves the speed of data retrieval operations on a table. An index creates a pointer to the data in the table, which speeds up the query execution time by allowing MySQL to locate rows quickly without scanning the entire table.  MYSQL uses B-Tree to construct the index for the faster access.</a:t>
            </a:r>
            <a:endParaRPr b="0" lang="en-IN" sz="1800" spc="-1" strike="noStrike">
              <a:latin typeface="Arial"/>
            </a:endParaRPr>
          </a:p>
          <a:p>
            <a:pPr>
              <a:lnSpc>
                <a:spcPct val="100000"/>
              </a:lnSpc>
              <a:buNone/>
            </a:pPr>
            <a:endParaRPr b="0" lang="en-IN" sz="1800" spc="-1" strike="noStrike">
              <a:latin typeface="Arial"/>
            </a:endParaRPr>
          </a:p>
        </p:txBody>
      </p:sp>
      <p:pic>
        <p:nvPicPr>
          <p:cNvPr id="656" name="" descr=""/>
          <p:cNvPicPr/>
          <p:nvPr/>
        </p:nvPicPr>
        <p:blipFill>
          <a:blip r:embed="rId1"/>
          <a:stretch/>
        </p:blipFill>
        <p:spPr>
          <a:xfrm>
            <a:off x="1038960" y="3060000"/>
            <a:ext cx="6879600" cy="1766160"/>
          </a:xfrm>
          <a:prstGeom prst="rect">
            <a:avLst/>
          </a:prstGeom>
          <a:ln w="0">
            <a:noFill/>
          </a:ln>
        </p:spPr>
      </p:pic>
      <p:sp>
        <p:nvSpPr>
          <p:cNvPr id="4" name="PlaceHolder 3"/>
          <p:cNvSpPr>
            <a:spLocks noGrp="1"/>
          </p:cNvSpPr>
          <p:nvPr>
            <p:ph type="sldNum" idx="14"/>
          </p:nvPr>
        </p:nvSpPr>
        <p:spPr/>
        <p:txBody>
          <a:bodyPr/>
          <a:p>
            <a:fld id="{69D1ABB4-2290-4EC7-BB6B-6395F86A335C}" type="slidenum">
              <a:t>104</a:t>
            </a:fld>
          </a:p>
        </p:txBody>
      </p:sp>
      <p:sp>
        <p:nvSpPr>
          <p:cNvPr id="5" name="PlaceHolder 4"/>
          <p:cNvSpPr>
            <a:spLocks noGrp="1"/>
          </p:cNvSpPr>
          <p:nvPr>
            <p:ph type="dt" idx="15"/>
          </p:nvPr>
        </p:nvSpPr>
        <p:spPr/>
        <p:txBody>
          <a:bodyPr/>
          <a:p>
            <a:fld id="{CA6F24FF-22D6-454F-AE0D-5B7FEC467880}" type="datetime1">
              <a:rPr lang="en-IN"/>
              <a:t>20/12/2024</a:t>
            </a:fld>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Transaction Control Commands</a:t>
            </a:r>
            <a:endParaRPr b="0" lang="en-IN" sz="4400" spc="-1" strike="noStrike">
              <a:latin typeface="Arial"/>
            </a:endParaRPr>
          </a:p>
        </p:txBody>
      </p:sp>
      <p:sp>
        <p:nvSpPr>
          <p:cNvPr id="658" name="PlaceHolder 2"/>
          <p:cNvSpPr>
            <a:spLocks noGrp="1"/>
          </p:cNvSpPr>
          <p:nvPr>
            <p:ph/>
          </p:nvPr>
        </p:nvSpPr>
        <p:spPr>
          <a:xfrm>
            <a:off x="361800" y="721800"/>
            <a:ext cx="9356760" cy="4316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1800" spc="-1" strike="noStrike">
                <a:latin typeface="Arial"/>
              </a:rPr>
              <a:t>COMMIT: </a:t>
            </a:r>
            <a:r>
              <a:rPr b="0" lang="en-IN" sz="1800" spc="-1" strike="noStrike">
                <a:latin typeface="Arial"/>
              </a:rPr>
              <a:t>Finalizes and commits all changes made in the current transaction to the database.</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ROLLBACK: </a:t>
            </a:r>
            <a:r>
              <a:rPr b="0" lang="en-IN" sz="1800" spc="-1" strike="noStrike">
                <a:latin typeface="Arial"/>
              </a:rPr>
              <a:t>Undoes all changes made in the current transaction, effectively discarding all modifications from the transaction.</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SAVEPOINT: </a:t>
            </a:r>
            <a:r>
              <a:rPr b="0" lang="en-IN" sz="1800" spc="-1" strike="noStrike">
                <a:latin typeface="Arial"/>
              </a:rPr>
              <a:t>Sets a savepoint within the current transaction. It allows you to mark a specific point in a transaction.</a:t>
            </a:r>
            <a:endParaRPr b="0" lang="en-IN" sz="1800" spc="-1" strike="noStrike">
              <a:latin typeface="Arial"/>
            </a:endParaRPr>
          </a:p>
        </p:txBody>
      </p:sp>
      <p:pic>
        <p:nvPicPr>
          <p:cNvPr id="659" name="" descr=""/>
          <p:cNvPicPr/>
          <p:nvPr/>
        </p:nvPicPr>
        <p:blipFill>
          <a:blip r:embed="rId1"/>
          <a:stretch/>
        </p:blipFill>
        <p:spPr>
          <a:xfrm>
            <a:off x="360000" y="2511720"/>
            <a:ext cx="9615240" cy="1986840"/>
          </a:xfrm>
          <a:prstGeom prst="rect">
            <a:avLst/>
          </a:prstGeom>
          <a:ln w="0">
            <a:noFill/>
          </a:ln>
        </p:spPr>
      </p:pic>
      <p:sp>
        <p:nvSpPr>
          <p:cNvPr id="4" name="PlaceHolder 3"/>
          <p:cNvSpPr>
            <a:spLocks noGrp="1"/>
          </p:cNvSpPr>
          <p:nvPr>
            <p:ph type="sldNum" idx="14"/>
          </p:nvPr>
        </p:nvSpPr>
        <p:spPr/>
        <p:txBody>
          <a:bodyPr/>
          <a:p>
            <a:fld id="{4D1B6E00-193F-484C-BF71-11E5C3A160BE}" type="slidenum">
              <a:t>105</a:t>
            </a:fld>
          </a:p>
        </p:txBody>
      </p:sp>
      <p:sp>
        <p:nvSpPr>
          <p:cNvPr id="5" name="PlaceHolder 4"/>
          <p:cNvSpPr>
            <a:spLocks noGrp="1"/>
          </p:cNvSpPr>
          <p:nvPr>
            <p:ph type="dt" idx="15"/>
          </p:nvPr>
        </p:nvSpPr>
        <p:spPr/>
        <p:txBody>
          <a:bodyPr/>
          <a:p>
            <a:fld id="{E93C54CD-94F5-45D3-AC63-C56488390042}" type="datetime1">
              <a:rPr lang="en-IN"/>
              <a:t>20/12/2024</a:t>
            </a:fld>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Transaction Control Commands</a:t>
            </a:r>
            <a:endParaRPr b="0" lang="en-IN" sz="4400" spc="-1" strike="noStrike">
              <a:latin typeface="Arial"/>
            </a:endParaRPr>
          </a:p>
        </p:txBody>
      </p:sp>
      <p:pic>
        <p:nvPicPr>
          <p:cNvPr id="661" name="" descr=""/>
          <p:cNvPicPr/>
          <p:nvPr/>
        </p:nvPicPr>
        <p:blipFill>
          <a:blip r:embed="rId1"/>
          <a:stretch/>
        </p:blipFill>
        <p:spPr>
          <a:xfrm>
            <a:off x="161640" y="707760"/>
            <a:ext cx="9798120" cy="1537560"/>
          </a:xfrm>
          <a:prstGeom prst="rect">
            <a:avLst/>
          </a:prstGeom>
          <a:ln w="0">
            <a:noFill/>
          </a:ln>
        </p:spPr>
      </p:pic>
      <p:pic>
        <p:nvPicPr>
          <p:cNvPr id="662" name="" descr=""/>
          <p:cNvPicPr/>
          <p:nvPr/>
        </p:nvPicPr>
        <p:blipFill>
          <a:blip r:embed="rId2"/>
          <a:stretch/>
        </p:blipFill>
        <p:spPr>
          <a:xfrm>
            <a:off x="1899720" y="2398320"/>
            <a:ext cx="7638840" cy="3270960"/>
          </a:xfrm>
          <a:prstGeom prst="rect">
            <a:avLst/>
          </a:prstGeom>
          <a:ln w="0">
            <a:noFill/>
          </a:ln>
        </p:spPr>
      </p:pic>
      <p:sp>
        <p:nvSpPr>
          <p:cNvPr id="3" name="PlaceHolder 2"/>
          <p:cNvSpPr>
            <a:spLocks noGrp="1"/>
          </p:cNvSpPr>
          <p:nvPr>
            <p:ph type="sldNum" idx="14"/>
          </p:nvPr>
        </p:nvSpPr>
        <p:spPr/>
        <p:txBody>
          <a:bodyPr/>
          <a:p>
            <a:fld id="{9C39321C-59E7-4E56-A12B-7859BED958B5}" type="slidenum">
              <a:t>106</a:t>
            </a:fld>
          </a:p>
        </p:txBody>
      </p:sp>
      <p:sp>
        <p:nvSpPr>
          <p:cNvPr id="4" name="PlaceHolder 3"/>
          <p:cNvSpPr>
            <a:spLocks noGrp="1"/>
          </p:cNvSpPr>
          <p:nvPr>
            <p:ph type="dt" idx="15"/>
          </p:nvPr>
        </p:nvSpPr>
        <p:spPr/>
        <p:txBody>
          <a:bodyPr/>
          <a:p>
            <a:fld id="{EF39F7B8-B6B3-4AB4-8336-7D00C6EE20D2}" type="datetime1">
              <a:rPr lang="en-IN"/>
              <a:t>20/12/2024</a:t>
            </a:fld>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Stored procedures</a:t>
            </a:r>
            <a:endParaRPr b="0" lang="en-IN" sz="4400" spc="-1" strike="noStrike">
              <a:latin typeface="Arial"/>
            </a:endParaRPr>
          </a:p>
        </p:txBody>
      </p:sp>
      <p:sp>
        <p:nvSpPr>
          <p:cNvPr id="664" name="PlaceHolder 2"/>
          <p:cNvSpPr>
            <a:spLocks noGrp="1"/>
          </p:cNvSpPr>
          <p:nvPr>
            <p:ph/>
          </p:nvPr>
        </p:nvSpPr>
        <p:spPr>
          <a:xfrm>
            <a:off x="360000" y="721800"/>
            <a:ext cx="9356760" cy="3596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 stored procedure in MySQL is a set of SQL statements that you can save and reuse. It allows you to encapsulate a set of SQL queries into a single unit, making your database operations more organized and efficient.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665" name="" descr=""/>
          <p:cNvPicPr/>
          <p:nvPr/>
        </p:nvPicPr>
        <p:blipFill>
          <a:blip r:embed="rId1"/>
          <a:stretch/>
        </p:blipFill>
        <p:spPr>
          <a:xfrm>
            <a:off x="1224000" y="2413440"/>
            <a:ext cx="7355160" cy="3165120"/>
          </a:xfrm>
          <a:prstGeom prst="rect">
            <a:avLst/>
          </a:prstGeom>
          <a:ln w="0">
            <a:noFill/>
          </a:ln>
        </p:spPr>
      </p:pic>
      <p:pic>
        <p:nvPicPr>
          <p:cNvPr id="666" name="" descr=""/>
          <p:cNvPicPr/>
          <p:nvPr/>
        </p:nvPicPr>
        <p:blipFill>
          <a:blip r:embed="rId2"/>
          <a:stretch/>
        </p:blipFill>
        <p:spPr>
          <a:xfrm>
            <a:off x="1224000" y="1620000"/>
            <a:ext cx="7024320" cy="340920"/>
          </a:xfrm>
          <a:prstGeom prst="rect">
            <a:avLst/>
          </a:prstGeom>
          <a:ln w="0">
            <a:noFill/>
          </a:ln>
        </p:spPr>
      </p:pic>
      <p:sp>
        <p:nvSpPr>
          <p:cNvPr id="4" name="PlaceHolder 3"/>
          <p:cNvSpPr>
            <a:spLocks noGrp="1"/>
          </p:cNvSpPr>
          <p:nvPr>
            <p:ph type="sldNum" idx="14"/>
          </p:nvPr>
        </p:nvSpPr>
        <p:spPr/>
        <p:txBody>
          <a:bodyPr/>
          <a:p>
            <a:fld id="{77B759AE-A2F6-4F4C-A3E8-875455B60C3A}" type="slidenum">
              <a:t>107</a:t>
            </a:fld>
          </a:p>
        </p:txBody>
      </p:sp>
      <p:sp>
        <p:nvSpPr>
          <p:cNvPr id="5" name="PlaceHolder 4"/>
          <p:cNvSpPr>
            <a:spLocks noGrp="1"/>
          </p:cNvSpPr>
          <p:nvPr>
            <p:ph type="dt" idx="15"/>
          </p:nvPr>
        </p:nvSpPr>
        <p:spPr/>
        <p:txBody>
          <a:bodyPr/>
          <a:p>
            <a:fld id="{E6009967-A257-4EF0-9F12-B8698046B3CE}" type="datetime1">
              <a:rPr lang="en-IN"/>
              <a:t>20/12/2024</a:t>
            </a:fld>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Difference between Procedure and Function</a:t>
            </a:r>
            <a:endParaRPr b="0" lang="en-IN" sz="3200" spc="-1" strike="noStrike">
              <a:latin typeface="Arial"/>
            </a:endParaRPr>
          </a:p>
        </p:txBody>
      </p:sp>
      <p:sp>
        <p:nvSpPr>
          <p:cNvPr id="668"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2200" spc="-1" strike="noStrike">
                <a:latin typeface="Arial"/>
              </a:rPr>
              <a:t>Procedure : </a:t>
            </a:r>
            <a:r>
              <a:rPr b="0" lang="en-IN" sz="2200" spc="-1" strike="noStrike">
                <a:latin typeface="Arial"/>
              </a:rPr>
              <a:t>A stored procedure is a set of SQL statements that can be executed as a batch to perform a specific task. It can include data manipulation operations, control-of-flow statements, and local variable declarations.</a:t>
            </a:r>
            <a:endParaRPr b="0" lang="en-IN" sz="2200" spc="-1" strike="noStrike">
              <a:latin typeface="Arial"/>
            </a:endParaRPr>
          </a:p>
          <a:p>
            <a:pPr marL="432000" indent="-324000">
              <a:lnSpc>
                <a:spcPct val="100000"/>
              </a:lnSpc>
              <a:buClr>
                <a:srgbClr val="000000"/>
              </a:buClr>
              <a:buFont typeface="Wingdings" charset="2"/>
              <a:buChar char=""/>
            </a:pPr>
            <a:r>
              <a:rPr b="0" lang="en-IN" sz="2200" spc="-1" strike="noStrike">
                <a:latin typeface="Arial"/>
              </a:rPr>
              <a:t>--&gt; Usage: Procedures are generally used for tasks that need to be repeated multiple times, like inserting, updating, or deleting multiple rows of data.</a:t>
            </a:r>
            <a:endParaRPr b="0" lang="en-IN" sz="2200" spc="-1" strike="noStrike">
              <a:latin typeface="Arial"/>
            </a:endParaRPr>
          </a:p>
          <a:p>
            <a:pPr marL="432000" indent="-324000">
              <a:lnSpc>
                <a:spcPct val="100000"/>
              </a:lnSpc>
              <a:buClr>
                <a:srgbClr val="000000"/>
              </a:buClr>
              <a:buFont typeface="Wingdings" charset="2"/>
              <a:buChar char=""/>
            </a:pPr>
            <a:r>
              <a:rPr b="1" lang="en-IN" sz="2200" spc="-1" strike="noStrike">
                <a:latin typeface="Arial"/>
              </a:rPr>
              <a:t>Function : </a:t>
            </a:r>
            <a:r>
              <a:rPr b="0" lang="en-IN" sz="2200" spc="-1" strike="noStrike">
                <a:latin typeface="Arial"/>
              </a:rPr>
              <a:t>A stored function is a single SQL statement or a series of SQL statements that returns a single value to the caller.</a:t>
            </a:r>
            <a:endParaRPr b="0" lang="en-IN" sz="2200" spc="-1" strike="noStrike">
              <a:latin typeface="Arial"/>
            </a:endParaRPr>
          </a:p>
          <a:p>
            <a:pPr marL="432000" indent="-324000">
              <a:lnSpc>
                <a:spcPct val="100000"/>
              </a:lnSpc>
              <a:buClr>
                <a:srgbClr val="000000"/>
              </a:buClr>
              <a:buFont typeface="Wingdings" charset="2"/>
              <a:buChar char=""/>
            </a:pPr>
            <a:r>
              <a:rPr b="0" lang="en-IN" sz="2200" spc="-1" strike="noStrike">
                <a:latin typeface="Arial"/>
              </a:rPr>
              <a:t>--&gt; Usage: Functions are used for calculations or transformations that return a single result, like calculating an aggregate value, or transforming input parameters.</a:t>
            </a:r>
            <a:endParaRPr b="0" lang="en-IN" sz="2200" spc="-1" strike="noStrike">
              <a:latin typeface="Arial"/>
            </a:endParaRPr>
          </a:p>
        </p:txBody>
      </p:sp>
      <p:sp>
        <p:nvSpPr>
          <p:cNvPr id="4" name="PlaceHolder 3"/>
          <p:cNvSpPr>
            <a:spLocks noGrp="1"/>
          </p:cNvSpPr>
          <p:nvPr>
            <p:ph type="sldNum" idx="14"/>
          </p:nvPr>
        </p:nvSpPr>
        <p:spPr/>
        <p:txBody>
          <a:bodyPr/>
          <a:p>
            <a:fld id="{B708B957-6562-4232-A0D9-D30706C1190C}" type="slidenum">
              <a:t>108</a:t>
            </a:fld>
          </a:p>
        </p:txBody>
      </p:sp>
      <p:sp>
        <p:nvSpPr>
          <p:cNvPr id="5" name="PlaceHolder 4"/>
          <p:cNvSpPr>
            <a:spLocks noGrp="1"/>
          </p:cNvSpPr>
          <p:nvPr>
            <p:ph type="dt" idx="15"/>
          </p:nvPr>
        </p:nvSpPr>
        <p:spPr/>
        <p:txBody>
          <a:bodyPr/>
          <a:p>
            <a:fld id="{DD3F8D3E-FF47-43A8-852C-063F7563E668}" type="datetime1">
              <a:rPr lang="en-IN"/>
              <a:t>20/12/2024</a:t>
            </a:fld>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Procedure</a:t>
            </a:r>
            <a:endParaRPr b="0" lang="en-IN" sz="4400" spc="-1" strike="noStrike">
              <a:latin typeface="Arial"/>
            </a:endParaRPr>
          </a:p>
        </p:txBody>
      </p:sp>
      <p:sp>
        <p:nvSpPr>
          <p:cNvPr id="670"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endParaRPr b="0" lang="en-IN" sz="3200" spc="-1" strike="noStrike">
              <a:latin typeface="Arial"/>
            </a:endParaRPr>
          </a:p>
        </p:txBody>
      </p:sp>
      <p:pic>
        <p:nvPicPr>
          <p:cNvPr id="671" name="" descr=""/>
          <p:cNvPicPr/>
          <p:nvPr/>
        </p:nvPicPr>
        <p:blipFill>
          <a:blip r:embed="rId1"/>
          <a:stretch/>
        </p:blipFill>
        <p:spPr>
          <a:xfrm>
            <a:off x="21240" y="1389240"/>
            <a:ext cx="10078920" cy="2910600"/>
          </a:xfrm>
          <a:prstGeom prst="rect">
            <a:avLst/>
          </a:prstGeom>
          <a:ln w="0">
            <a:noFill/>
          </a:ln>
        </p:spPr>
      </p:pic>
      <p:sp>
        <p:nvSpPr>
          <p:cNvPr id="4" name="PlaceHolder 3"/>
          <p:cNvSpPr>
            <a:spLocks noGrp="1"/>
          </p:cNvSpPr>
          <p:nvPr>
            <p:ph type="sldNum" idx="14"/>
          </p:nvPr>
        </p:nvSpPr>
        <p:spPr/>
        <p:txBody>
          <a:bodyPr/>
          <a:p>
            <a:fld id="{50B5FF2E-57DA-47AD-AADF-9B7A91664333}" type="slidenum">
              <a:t>109</a:t>
            </a:fld>
          </a:p>
        </p:txBody>
      </p:sp>
      <p:sp>
        <p:nvSpPr>
          <p:cNvPr id="5" name="PlaceHolder 4"/>
          <p:cNvSpPr>
            <a:spLocks noGrp="1"/>
          </p:cNvSpPr>
          <p:nvPr>
            <p:ph type="dt" idx="15"/>
          </p:nvPr>
        </p:nvSpPr>
        <p:spPr/>
        <p:txBody>
          <a:bodyPr/>
          <a:p>
            <a:fld id="{DAE85F37-D2D8-4323-A089-438DEB5616F8}" type="datetime1">
              <a:rPr lang="en-IN"/>
              <a:t>20/12/2024</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Development of the Application</a:t>
            </a:r>
            <a:endParaRPr b="0" lang="en-IN" sz="3300" spc="-1" strike="noStrike">
              <a:latin typeface="Arial"/>
            </a:endParaRPr>
          </a:p>
        </p:txBody>
      </p:sp>
      <p:sp>
        <p:nvSpPr>
          <p:cNvPr id="408"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The Development Phase is the stage in the Software Development Life Cycle (SDLC) where the actual coding and creation of the software take place. It translates the designs and requirements into a functional application.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Set Up the Development Environment  : Install the required tools like Visual Studio, PyCharam, Eclipse and STS etc.,</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Coding</a:t>
            </a:r>
            <a:r>
              <a:rPr b="0" lang="en-IN" sz="1400" spc="-1" strike="noStrike">
                <a:solidFill>
                  <a:srgbClr val="009bdd"/>
                </a:solidFill>
                <a:latin typeface="Arial"/>
              </a:rPr>
              <a:t> : Write code for the features defined in the design phase.</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Component Integration</a:t>
            </a:r>
            <a:r>
              <a:rPr b="0" lang="en-IN" sz="1400" spc="-1" strike="noStrike">
                <a:solidFill>
                  <a:srgbClr val="009bdd"/>
                </a:solidFill>
                <a:latin typeface="Arial"/>
              </a:rPr>
              <a:t> : Assemble different modules or components into a cohesive application.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Version Control and Collaboration</a:t>
            </a:r>
            <a:r>
              <a:rPr b="0" lang="en-IN" sz="1400" spc="-1" strike="noStrike">
                <a:solidFill>
                  <a:srgbClr val="009bdd"/>
                </a:solidFill>
                <a:latin typeface="Arial"/>
              </a:rPr>
              <a:t> :Use tools like Git for tracking changes and collaborating</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T</a:t>
            </a:r>
            <a:r>
              <a:rPr b="1" lang="en-IN" sz="1400" spc="-1" strike="noStrike">
                <a:solidFill>
                  <a:srgbClr val="009bdd"/>
                </a:solidFill>
                <a:latin typeface="Arial"/>
              </a:rPr>
              <a:t>esting During Development</a:t>
            </a:r>
            <a:r>
              <a:rPr b="0" lang="en-IN" sz="1400" spc="-1" strike="noStrike">
                <a:solidFill>
                  <a:srgbClr val="009bdd"/>
                </a:solidFill>
                <a:latin typeface="Arial"/>
              </a:rPr>
              <a:t> :Unit Testing: Validate individual components or functions.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Documentation</a:t>
            </a:r>
            <a:r>
              <a:rPr b="0" lang="en-IN" sz="1400" spc="-1" strike="noStrike">
                <a:solidFill>
                  <a:srgbClr val="009bdd"/>
                </a:solidFill>
                <a:latin typeface="Arial"/>
              </a:rPr>
              <a:t> : Document the codebase for better understanding and maintenance</a:t>
            </a:r>
            <a:endParaRPr b="0" lang="en-IN" sz="1400" spc="-1" strike="noStrike">
              <a:latin typeface="Arial"/>
            </a:endParaRPr>
          </a:p>
          <a:p>
            <a:pPr>
              <a:lnSpc>
                <a:spcPct val="100000"/>
              </a:lnSpc>
              <a:spcBef>
                <a:spcPts val="1060"/>
              </a:spcBef>
              <a:buNone/>
            </a:pP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Example of Schneider Development or Web Development example.</a:t>
            </a:r>
            <a:endParaRPr b="0" lang="en-IN" sz="1400" spc="-1" strike="noStrike">
              <a:latin typeface="Arial"/>
            </a:endParaRPr>
          </a:p>
        </p:txBody>
      </p:sp>
      <p:sp>
        <p:nvSpPr>
          <p:cNvPr id="4" name="PlaceHolder 3"/>
          <p:cNvSpPr>
            <a:spLocks noGrp="1"/>
          </p:cNvSpPr>
          <p:nvPr>
            <p:ph type="sldNum" idx="2"/>
          </p:nvPr>
        </p:nvSpPr>
        <p:spPr/>
        <p:txBody>
          <a:bodyPr/>
          <a:p>
            <a:fld id="{1B424006-6A09-4639-AE6D-2AD17291F962}" type="slidenum">
              <a:t>11</a:t>
            </a:fld>
          </a:p>
        </p:txBody>
      </p:sp>
      <p:sp>
        <p:nvSpPr>
          <p:cNvPr id="5" name="PlaceHolder 4"/>
          <p:cNvSpPr>
            <a:spLocks noGrp="1"/>
          </p:cNvSpPr>
          <p:nvPr>
            <p:ph type="dt" idx="3"/>
          </p:nvPr>
        </p:nvSpPr>
        <p:spPr/>
        <p:txBody>
          <a:bodyPr/>
          <a:p>
            <a:fld id="{95A1F1AC-F6C8-4553-95EF-28D9E4F62164}" type="datetime1">
              <a:rPr lang="en-IN"/>
              <a:t>20/12/2024</a:t>
            </a:fld>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Function</a:t>
            </a:r>
            <a:endParaRPr b="0" lang="en-IN" sz="4400" spc="-1" strike="noStrike">
              <a:latin typeface="Arial"/>
            </a:endParaRPr>
          </a:p>
        </p:txBody>
      </p:sp>
      <p:sp>
        <p:nvSpPr>
          <p:cNvPr id="673" name="PlaceHolder 2"/>
          <p:cNvSpPr>
            <a:spLocks noGrp="1"/>
          </p:cNvSpPr>
          <p:nvPr>
            <p:ph/>
          </p:nvPr>
        </p:nvSpPr>
        <p:spPr>
          <a:xfrm>
            <a:off x="181800" y="3960000"/>
            <a:ext cx="9356760" cy="15217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DETERMINISTIC: The function always produces the same result for the same input and doesn't depend on any outside or changing state (like system time, user settings, or data that might change). For your square function, this attribute is appropriate.).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MYSQL is expecting DTERMINISTIC for the function.</a:t>
            </a:r>
            <a:endParaRPr b="0" lang="en-IN" sz="1800" spc="-1" strike="noStrike">
              <a:latin typeface="Arial"/>
            </a:endParaRPr>
          </a:p>
        </p:txBody>
      </p:sp>
      <p:pic>
        <p:nvPicPr>
          <p:cNvPr id="674" name="" descr=""/>
          <p:cNvPicPr/>
          <p:nvPr/>
        </p:nvPicPr>
        <p:blipFill>
          <a:blip r:embed="rId1"/>
          <a:stretch/>
        </p:blipFill>
        <p:spPr>
          <a:xfrm>
            <a:off x="154800" y="656280"/>
            <a:ext cx="4523760" cy="3125520"/>
          </a:xfrm>
          <a:prstGeom prst="rect">
            <a:avLst/>
          </a:prstGeom>
          <a:ln w="0">
            <a:noFill/>
          </a:ln>
        </p:spPr>
      </p:pic>
      <p:sp>
        <p:nvSpPr>
          <p:cNvPr id="4" name="PlaceHolder 3"/>
          <p:cNvSpPr>
            <a:spLocks noGrp="1"/>
          </p:cNvSpPr>
          <p:nvPr>
            <p:ph type="sldNum" idx="14"/>
          </p:nvPr>
        </p:nvSpPr>
        <p:spPr/>
        <p:txBody>
          <a:bodyPr/>
          <a:p>
            <a:fld id="{70E0030E-3F27-4EDD-88F7-9ADDD54AD057}" type="slidenum">
              <a:t>110</a:t>
            </a:fld>
          </a:p>
        </p:txBody>
      </p:sp>
      <p:sp>
        <p:nvSpPr>
          <p:cNvPr id="5" name="PlaceHolder 4"/>
          <p:cNvSpPr>
            <a:spLocks noGrp="1"/>
          </p:cNvSpPr>
          <p:nvPr>
            <p:ph type="dt" idx="15"/>
          </p:nvPr>
        </p:nvSpPr>
        <p:spPr/>
        <p:txBody>
          <a:bodyPr/>
          <a:p>
            <a:fld id="{08935830-967C-4539-BC60-C6DF13FD52B7}" type="datetime1">
              <a:rPr lang="en-IN"/>
              <a:t>20/12/2024</a:t>
            </a:fld>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Introduction to Java</a:t>
            </a:r>
            <a:endParaRPr b="0" lang="en-IN" sz="4400" spc="-1" strike="noStrike">
              <a:latin typeface="Arial"/>
            </a:endParaRPr>
          </a:p>
        </p:txBody>
      </p:sp>
      <p:sp>
        <p:nvSpPr>
          <p:cNvPr id="676" name="PlaceHolder 2"/>
          <p:cNvSpPr>
            <a:spLocks noGrp="1"/>
          </p:cNvSpPr>
          <p:nvPr>
            <p:ph/>
          </p:nvPr>
        </p:nvSpPr>
        <p:spPr>
          <a:xfrm>
            <a:off x="180000" y="817560"/>
            <a:ext cx="9356760" cy="440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Java is a popular, versatile, and powerful programming language used widely for developing applications ranging from mobile apps to large-scale enterprise systems. Its design emphasizes simplicity, portability, and security, making it a favorite among developers and organizations.</a:t>
            </a:r>
            <a:endParaRPr b="0" lang="en-IN" sz="3200" spc="-1" strike="noStrike">
              <a:latin typeface="Arial"/>
            </a:endParaRPr>
          </a:p>
        </p:txBody>
      </p:sp>
      <p:sp>
        <p:nvSpPr>
          <p:cNvPr id="4" name="PlaceHolder 3"/>
          <p:cNvSpPr>
            <a:spLocks noGrp="1"/>
          </p:cNvSpPr>
          <p:nvPr>
            <p:ph type="sldNum" idx="17"/>
          </p:nvPr>
        </p:nvSpPr>
        <p:spPr/>
        <p:txBody>
          <a:bodyPr/>
          <a:p>
            <a:fld id="{04F72989-5B05-49B3-B516-D67488557786}" type="slidenum">
              <a:t>111</a:t>
            </a:fld>
          </a:p>
        </p:txBody>
      </p:sp>
      <p:sp>
        <p:nvSpPr>
          <p:cNvPr id="5" name="PlaceHolder 4"/>
          <p:cNvSpPr>
            <a:spLocks noGrp="1"/>
          </p:cNvSpPr>
          <p:nvPr>
            <p:ph type="dt" idx="18"/>
          </p:nvPr>
        </p:nvSpPr>
        <p:spPr/>
        <p:txBody>
          <a:bodyPr/>
          <a:p>
            <a:fld id="{61F2604A-3810-4E3D-A267-13F41FC6F351}" type="datetime1">
              <a:rPr lang="en-IN"/>
              <a:t>20/12/2024</a:t>
            </a:fld>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7"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Introduction to Java</a:t>
            </a:r>
            <a:endParaRPr b="0" lang="en-IN" sz="4400" spc="-1" strike="noStrike">
              <a:latin typeface="Arial"/>
            </a:endParaRPr>
          </a:p>
        </p:txBody>
      </p:sp>
      <p:sp>
        <p:nvSpPr>
          <p:cNvPr id="678" name="PlaceHolder 2"/>
          <p:cNvSpPr>
            <a:spLocks noGrp="1"/>
          </p:cNvSpPr>
          <p:nvPr>
            <p:ph/>
          </p:nvPr>
        </p:nvSpPr>
        <p:spPr>
          <a:xfrm>
            <a:off x="180000" y="817560"/>
            <a:ext cx="9356760" cy="4401720"/>
          </a:xfrm>
          <a:prstGeom prst="rect">
            <a:avLst/>
          </a:prstGeom>
          <a:noFill/>
          <a:ln w="0">
            <a:noFill/>
          </a:ln>
        </p:spPr>
        <p:txBody>
          <a:bodyPr lIns="0" rIns="0" tIns="0" bIns="0" anchor="t">
            <a:noAutofit/>
          </a:bodyPr>
          <a:p>
            <a:endParaRPr b="0" lang="en-IN" sz="3200" spc="-1" strike="noStrike">
              <a:latin typeface="Arial"/>
            </a:endParaRPr>
          </a:p>
        </p:txBody>
      </p:sp>
      <p:pic>
        <p:nvPicPr>
          <p:cNvPr id="679" name="" descr=""/>
          <p:cNvPicPr/>
          <p:nvPr/>
        </p:nvPicPr>
        <p:blipFill>
          <a:blip r:embed="rId1"/>
          <a:stretch/>
        </p:blipFill>
        <p:spPr>
          <a:xfrm>
            <a:off x="21240" y="759960"/>
            <a:ext cx="10079640" cy="4487760"/>
          </a:xfrm>
          <a:prstGeom prst="rect">
            <a:avLst/>
          </a:prstGeom>
          <a:ln w="0">
            <a:noFill/>
          </a:ln>
        </p:spPr>
      </p:pic>
      <p:sp>
        <p:nvSpPr>
          <p:cNvPr id="4" name="PlaceHolder 3"/>
          <p:cNvSpPr>
            <a:spLocks noGrp="1"/>
          </p:cNvSpPr>
          <p:nvPr>
            <p:ph type="sldNum" idx="17"/>
          </p:nvPr>
        </p:nvSpPr>
        <p:spPr/>
        <p:txBody>
          <a:bodyPr/>
          <a:p>
            <a:fld id="{CB87876F-400B-461D-A03D-F81A58192B11}" type="slidenum">
              <a:t>112</a:t>
            </a:fld>
          </a:p>
        </p:txBody>
      </p:sp>
      <p:sp>
        <p:nvSpPr>
          <p:cNvPr id="5" name="PlaceHolder 4"/>
          <p:cNvSpPr>
            <a:spLocks noGrp="1"/>
          </p:cNvSpPr>
          <p:nvPr>
            <p:ph type="dt" idx="18"/>
          </p:nvPr>
        </p:nvSpPr>
        <p:spPr/>
        <p:txBody>
          <a:bodyPr/>
          <a:p>
            <a:fld id="{CC4D4C7B-0A54-4366-97FF-134DB986CC3E}" type="datetime1">
              <a:rPr lang="en-IN"/>
              <a:t>20/12/2024</a:t>
            </a:fld>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JVM Architecture</a:t>
            </a:r>
            <a:endParaRPr b="0" lang="en-IN" sz="4400" spc="-1" strike="noStrike">
              <a:latin typeface="Arial"/>
            </a:endParaRPr>
          </a:p>
        </p:txBody>
      </p:sp>
      <p:sp>
        <p:nvSpPr>
          <p:cNvPr id="681" name="PlaceHolder 2"/>
          <p:cNvSpPr>
            <a:spLocks noGrp="1"/>
          </p:cNvSpPr>
          <p:nvPr>
            <p:ph/>
          </p:nvPr>
        </p:nvSpPr>
        <p:spPr>
          <a:xfrm>
            <a:off x="180000" y="817560"/>
            <a:ext cx="9356760" cy="4401720"/>
          </a:xfrm>
          <a:prstGeom prst="rect">
            <a:avLst/>
          </a:prstGeom>
          <a:noFill/>
          <a:ln w="0">
            <a:noFill/>
          </a:ln>
        </p:spPr>
        <p:txBody>
          <a:bodyPr lIns="0" rIns="0" tIns="0" bIns="0" anchor="t">
            <a:noAutofit/>
          </a:bodyPr>
          <a:p>
            <a:endParaRPr b="0" lang="en-IN" sz="3200" spc="-1" strike="noStrike">
              <a:latin typeface="Arial"/>
            </a:endParaRPr>
          </a:p>
        </p:txBody>
      </p:sp>
      <p:pic>
        <p:nvPicPr>
          <p:cNvPr id="682" name="" descr=""/>
          <p:cNvPicPr/>
          <p:nvPr/>
        </p:nvPicPr>
        <p:blipFill>
          <a:blip r:embed="rId1"/>
          <a:stretch/>
        </p:blipFill>
        <p:spPr>
          <a:xfrm>
            <a:off x="360000" y="655560"/>
            <a:ext cx="5718240" cy="4563720"/>
          </a:xfrm>
          <a:prstGeom prst="rect">
            <a:avLst/>
          </a:prstGeom>
          <a:ln w="0">
            <a:noFill/>
          </a:ln>
        </p:spPr>
      </p:pic>
      <p:sp>
        <p:nvSpPr>
          <p:cNvPr id="4" name="PlaceHolder 3"/>
          <p:cNvSpPr>
            <a:spLocks noGrp="1"/>
          </p:cNvSpPr>
          <p:nvPr>
            <p:ph type="sldNum" idx="17"/>
          </p:nvPr>
        </p:nvSpPr>
        <p:spPr/>
        <p:txBody>
          <a:bodyPr/>
          <a:p>
            <a:fld id="{04EED8F5-333D-4A6A-A5CE-311D647C5E55}" type="slidenum">
              <a:t>113</a:t>
            </a:fld>
          </a:p>
        </p:txBody>
      </p:sp>
      <p:sp>
        <p:nvSpPr>
          <p:cNvPr id="5" name="PlaceHolder 4"/>
          <p:cNvSpPr>
            <a:spLocks noGrp="1"/>
          </p:cNvSpPr>
          <p:nvPr>
            <p:ph type="dt" idx="18"/>
          </p:nvPr>
        </p:nvSpPr>
        <p:spPr/>
        <p:txBody>
          <a:bodyPr/>
          <a:p>
            <a:fld id="{F34899C4-5555-4150-A21E-15E8A7F90953}" type="datetime1">
              <a:rPr lang="en-IN"/>
              <a:t>20/12/2024</a:t>
            </a:fld>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1800" spc="-1" strike="noStrike">
                <a:latin typeface="Arial"/>
              </a:rPr>
              <a:t>Installation of Java, </a:t>
            </a:r>
            <a:br/>
            <a:r>
              <a:rPr b="0" lang="en-IN" sz="1800" spc="-1" strike="noStrike">
                <a:latin typeface="Arial"/>
              </a:rPr>
              <a:t>Configuring SDE Eclipse, </a:t>
            </a:r>
            <a:br/>
            <a:r>
              <a:rPr b="0" lang="en-IN" sz="1800" spc="-1" strike="noStrike">
                <a:latin typeface="Arial"/>
              </a:rPr>
              <a:t>Understanding how JRE and JVM works</a:t>
            </a:r>
            <a:endParaRPr b="0" lang="en-IN" sz="1800" spc="-1" strike="noStrike">
              <a:latin typeface="Arial"/>
            </a:endParaRPr>
          </a:p>
        </p:txBody>
      </p:sp>
      <p:sp>
        <p:nvSpPr>
          <p:cNvPr id="684" name="PlaceHolder 2"/>
          <p:cNvSpPr>
            <a:spLocks noGrp="1"/>
          </p:cNvSpPr>
          <p:nvPr>
            <p:ph/>
          </p:nvPr>
        </p:nvSpPr>
        <p:spPr>
          <a:xfrm>
            <a:off x="180000" y="817560"/>
            <a:ext cx="9356760" cy="4401720"/>
          </a:xfrm>
          <a:prstGeom prst="rect">
            <a:avLst/>
          </a:prstGeom>
          <a:noFill/>
          <a:ln w="0">
            <a:noFill/>
          </a:ln>
        </p:spPr>
        <p:txBody>
          <a:bodyPr lIns="0" rIns="0" tIns="0" bIns="0" anchor="t">
            <a:noAutofit/>
          </a:bodyPr>
          <a:p>
            <a:endParaRPr b="0" lang="en-IN" sz="3200" spc="-1" strike="noStrike">
              <a:latin typeface="Arial"/>
            </a:endParaRPr>
          </a:p>
        </p:txBody>
      </p:sp>
      <p:pic>
        <p:nvPicPr>
          <p:cNvPr id="685" name="" descr=""/>
          <p:cNvPicPr/>
          <p:nvPr/>
        </p:nvPicPr>
        <p:blipFill>
          <a:blip r:embed="rId1"/>
          <a:stretch/>
        </p:blipFill>
        <p:spPr>
          <a:xfrm>
            <a:off x="0" y="873720"/>
            <a:ext cx="10079640" cy="4525560"/>
          </a:xfrm>
          <a:prstGeom prst="rect">
            <a:avLst/>
          </a:prstGeom>
          <a:ln w="0">
            <a:noFill/>
          </a:ln>
        </p:spPr>
      </p:pic>
      <p:sp>
        <p:nvSpPr>
          <p:cNvPr id="4" name="PlaceHolder 3"/>
          <p:cNvSpPr>
            <a:spLocks noGrp="1"/>
          </p:cNvSpPr>
          <p:nvPr>
            <p:ph type="sldNum" idx="17"/>
          </p:nvPr>
        </p:nvSpPr>
        <p:spPr/>
        <p:txBody>
          <a:bodyPr/>
          <a:p>
            <a:fld id="{C70DF2DA-7EFE-4D10-ABC0-ACA84E4235F6}" type="slidenum">
              <a:t>114</a:t>
            </a:fld>
          </a:p>
        </p:txBody>
      </p:sp>
      <p:sp>
        <p:nvSpPr>
          <p:cNvPr id="5" name="PlaceHolder 4"/>
          <p:cNvSpPr>
            <a:spLocks noGrp="1"/>
          </p:cNvSpPr>
          <p:nvPr>
            <p:ph type="dt" idx="18"/>
          </p:nvPr>
        </p:nvSpPr>
        <p:spPr/>
        <p:txBody>
          <a:bodyPr/>
          <a:p>
            <a:fld id="{B3232E9C-4774-4357-996A-086D043C6E77}" type="datetime1">
              <a:rPr lang="en-IN"/>
              <a:t>20/12/2024</a:t>
            </a:fld>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1800" spc="-1" strike="noStrike">
                <a:latin typeface="Arial"/>
              </a:rPr>
              <a:t>Installation of Java, </a:t>
            </a:r>
            <a:br/>
            <a:r>
              <a:rPr b="0" lang="en-IN" sz="1800" spc="-1" strike="noStrike">
                <a:latin typeface="Arial"/>
              </a:rPr>
              <a:t>Configuring SDE Eclipse, </a:t>
            </a:r>
            <a:br/>
            <a:r>
              <a:rPr b="0" lang="en-IN" sz="1800" spc="-1" strike="noStrike">
                <a:latin typeface="Arial"/>
              </a:rPr>
              <a:t>Understanding how JRE and JVM works</a:t>
            </a:r>
            <a:endParaRPr b="0" lang="en-IN" sz="1800" spc="-1" strike="noStrike">
              <a:latin typeface="Arial"/>
            </a:endParaRPr>
          </a:p>
        </p:txBody>
      </p:sp>
      <p:sp>
        <p:nvSpPr>
          <p:cNvPr id="687" name="PlaceHolder 2"/>
          <p:cNvSpPr>
            <a:spLocks noGrp="1"/>
          </p:cNvSpPr>
          <p:nvPr>
            <p:ph/>
          </p:nvPr>
        </p:nvSpPr>
        <p:spPr>
          <a:xfrm>
            <a:off x="180000" y="817560"/>
            <a:ext cx="9356760" cy="4401720"/>
          </a:xfrm>
          <a:prstGeom prst="rect">
            <a:avLst/>
          </a:prstGeom>
          <a:noFill/>
          <a:ln w="0">
            <a:noFill/>
          </a:ln>
        </p:spPr>
        <p:txBody>
          <a:bodyPr lIns="0" rIns="0" tIns="0" bIns="0" anchor="t">
            <a:noAutofit/>
          </a:bodyPr>
          <a:p>
            <a:endParaRPr b="0" lang="en-IN" sz="3200" spc="-1" strike="noStrike">
              <a:latin typeface="Arial"/>
            </a:endParaRPr>
          </a:p>
        </p:txBody>
      </p:sp>
      <p:pic>
        <p:nvPicPr>
          <p:cNvPr id="688" name="" descr=""/>
          <p:cNvPicPr/>
          <p:nvPr/>
        </p:nvPicPr>
        <p:blipFill>
          <a:blip r:embed="rId1"/>
          <a:stretch/>
        </p:blipFill>
        <p:spPr>
          <a:xfrm>
            <a:off x="21240" y="811440"/>
            <a:ext cx="10079640" cy="2787840"/>
          </a:xfrm>
          <a:prstGeom prst="rect">
            <a:avLst/>
          </a:prstGeom>
          <a:ln w="0">
            <a:noFill/>
          </a:ln>
        </p:spPr>
      </p:pic>
      <p:sp>
        <p:nvSpPr>
          <p:cNvPr id="4" name="PlaceHolder 3"/>
          <p:cNvSpPr>
            <a:spLocks noGrp="1"/>
          </p:cNvSpPr>
          <p:nvPr>
            <p:ph type="sldNum" idx="17"/>
          </p:nvPr>
        </p:nvSpPr>
        <p:spPr/>
        <p:txBody>
          <a:bodyPr/>
          <a:p>
            <a:fld id="{18344C66-2350-4C95-8B24-0509318BC12D}" type="slidenum">
              <a:t>115</a:t>
            </a:fld>
          </a:p>
        </p:txBody>
      </p:sp>
      <p:sp>
        <p:nvSpPr>
          <p:cNvPr id="5" name="PlaceHolder 4"/>
          <p:cNvSpPr>
            <a:spLocks noGrp="1"/>
          </p:cNvSpPr>
          <p:nvPr>
            <p:ph type="dt" idx="18"/>
          </p:nvPr>
        </p:nvSpPr>
        <p:spPr/>
        <p:txBody>
          <a:bodyPr/>
          <a:p>
            <a:fld id="{532F63CE-AD69-45DE-9CBE-6DA0DA930F0A}" type="datetime1">
              <a:rPr lang="en-IN"/>
              <a:t>20/12/2024</a:t>
            </a:fld>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Class Structure</a:t>
            </a:r>
            <a:endParaRPr b="0" lang="en-IN" sz="4400" spc="-1" strike="noStrike">
              <a:latin typeface="Arial"/>
            </a:endParaRPr>
          </a:p>
        </p:txBody>
      </p:sp>
      <p:sp>
        <p:nvSpPr>
          <p:cNvPr id="690" name="PlaceHolder 2"/>
          <p:cNvSpPr>
            <a:spLocks noGrp="1"/>
          </p:cNvSpPr>
          <p:nvPr>
            <p:ph/>
          </p:nvPr>
        </p:nvSpPr>
        <p:spPr>
          <a:xfrm>
            <a:off x="180000" y="817560"/>
            <a:ext cx="9356760" cy="440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Java, a class is a blueprint for creating objects. It defines the properties (fields) and behaviors (methods) that an object will have.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Basic Syntax of class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691" name="" descr=""/>
          <p:cNvPicPr/>
          <p:nvPr/>
        </p:nvPicPr>
        <p:blipFill>
          <a:blip r:embed="rId1"/>
          <a:stretch/>
        </p:blipFill>
        <p:spPr>
          <a:xfrm>
            <a:off x="0" y="3005640"/>
            <a:ext cx="10079640" cy="1313640"/>
          </a:xfrm>
          <a:prstGeom prst="rect">
            <a:avLst/>
          </a:prstGeom>
          <a:ln w="0">
            <a:noFill/>
          </a:ln>
        </p:spPr>
      </p:pic>
      <p:sp>
        <p:nvSpPr>
          <p:cNvPr id="4" name="PlaceHolder 3"/>
          <p:cNvSpPr>
            <a:spLocks noGrp="1"/>
          </p:cNvSpPr>
          <p:nvPr>
            <p:ph type="sldNum" idx="17"/>
          </p:nvPr>
        </p:nvSpPr>
        <p:spPr/>
        <p:txBody>
          <a:bodyPr/>
          <a:p>
            <a:fld id="{84D5A572-519B-4884-B813-9579CB17E093}" type="slidenum">
              <a:t>116</a:t>
            </a:fld>
          </a:p>
        </p:txBody>
      </p:sp>
      <p:sp>
        <p:nvSpPr>
          <p:cNvPr id="5" name="PlaceHolder 4"/>
          <p:cNvSpPr>
            <a:spLocks noGrp="1"/>
          </p:cNvSpPr>
          <p:nvPr>
            <p:ph type="dt" idx="18"/>
          </p:nvPr>
        </p:nvSpPr>
        <p:spPr/>
        <p:txBody>
          <a:bodyPr/>
          <a:p>
            <a:fld id="{E53FE2D5-BA07-4559-81DD-403144084D2F}" type="datetime1">
              <a:rPr lang="en-IN"/>
              <a:t>20/12/2024</a:t>
            </a:fld>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Java Keywords</a:t>
            </a:r>
            <a:endParaRPr b="0" lang="en-IN" sz="4400" spc="-1" strike="noStrike">
              <a:latin typeface="Arial"/>
            </a:endParaRPr>
          </a:p>
        </p:txBody>
      </p:sp>
      <p:pic>
        <p:nvPicPr>
          <p:cNvPr id="693" name="" descr=""/>
          <p:cNvPicPr/>
          <p:nvPr/>
        </p:nvPicPr>
        <p:blipFill>
          <a:blip r:embed="rId1"/>
          <a:stretch/>
        </p:blipFill>
        <p:spPr>
          <a:xfrm>
            <a:off x="790560" y="983520"/>
            <a:ext cx="6948720" cy="4235760"/>
          </a:xfrm>
          <a:prstGeom prst="rect">
            <a:avLst/>
          </a:prstGeom>
          <a:ln w="0">
            <a:noFill/>
          </a:ln>
        </p:spPr>
      </p:pic>
      <p:sp>
        <p:nvSpPr>
          <p:cNvPr id="3" name="PlaceHolder 2"/>
          <p:cNvSpPr>
            <a:spLocks noGrp="1"/>
          </p:cNvSpPr>
          <p:nvPr>
            <p:ph type="sldNum" idx="17"/>
          </p:nvPr>
        </p:nvSpPr>
        <p:spPr/>
        <p:txBody>
          <a:bodyPr/>
          <a:p>
            <a:fld id="{95A71F36-E3DB-4C8A-9CAE-A3809AE31EEC}" type="slidenum">
              <a:t>117</a:t>
            </a:fld>
          </a:p>
        </p:txBody>
      </p:sp>
      <p:sp>
        <p:nvSpPr>
          <p:cNvPr id="4" name="PlaceHolder 3"/>
          <p:cNvSpPr>
            <a:spLocks noGrp="1"/>
          </p:cNvSpPr>
          <p:nvPr>
            <p:ph type="dt" idx="18"/>
          </p:nvPr>
        </p:nvSpPr>
        <p:spPr/>
        <p:txBody>
          <a:bodyPr/>
          <a:p>
            <a:fld id="{144F5AE1-CF47-4D48-9B1B-46DB7B255E45}" type="datetime1">
              <a:rPr lang="en-IN"/>
              <a:t>20/12/2024</a:t>
            </a:fld>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Primitive data types</a:t>
            </a:r>
            <a:endParaRPr b="0" lang="en-IN" sz="4400" spc="-1" strike="noStrike">
              <a:latin typeface="Arial"/>
            </a:endParaRPr>
          </a:p>
        </p:txBody>
      </p:sp>
      <p:pic>
        <p:nvPicPr>
          <p:cNvPr id="695" name="" descr=""/>
          <p:cNvPicPr/>
          <p:nvPr/>
        </p:nvPicPr>
        <p:blipFill>
          <a:blip r:embed="rId1"/>
          <a:stretch/>
        </p:blipFill>
        <p:spPr>
          <a:xfrm>
            <a:off x="70200" y="870120"/>
            <a:ext cx="5329080" cy="3809160"/>
          </a:xfrm>
          <a:prstGeom prst="rect">
            <a:avLst/>
          </a:prstGeom>
          <a:ln w="0">
            <a:noFill/>
          </a:ln>
        </p:spPr>
      </p:pic>
      <p:sp>
        <p:nvSpPr>
          <p:cNvPr id="3" name="PlaceHolder 2"/>
          <p:cNvSpPr>
            <a:spLocks noGrp="1"/>
          </p:cNvSpPr>
          <p:nvPr>
            <p:ph type="sldNum" idx="17"/>
          </p:nvPr>
        </p:nvSpPr>
        <p:spPr/>
        <p:txBody>
          <a:bodyPr/>
          <a:p>
            <a:fld id="{051634A3-5268-42D9-9F14-2B72AF203161}" type="slidenum">
              <a:t>118</a:t>
            </a:fld>
          </a:p>
        </p:txBody>
      </p:sp>
      <p:sp>
        <p:nvSpPr>
          <p:cNvPr id="4" name="PlaceHolder 3"/>
          <p:cNvSpPr>
            <a:spLocks noGrp="1"/>
          </p:cNvSpPr>
          <p:nvPr>
            <p:ph type="dt" idx="18"/>
          </p:nvPr>
        </p:nvSpPr>
        <p:spPr/>
        <p:txBody>
          <a:bodyPr/>
          <a:p>
            <a:fld id="{1CF8AD57-DEF6-49A3-B2FB-9657174207C0}" type="datetime1">
              <a:rPr lang="en-IN"/>
              <a:t>20/12/2024</a:t>
            </a:fld>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Primitive data types</a:t>
            </a:r>
            <a:endParaRPr b="0" lang="en-IN" sz="4400" spc="-1" strike="noStrike">
              <a:latin typeface="Arial"/>
            </a:endParaRPr>
          </a:p>
        </p:txBody>
      </p:sp>
      <p:pic>
        <p:nvPicPr>
          <p:cNvPr id="697" name="" descr=""/>
          <p:cNvPicPr/>
          <p:nvPr/>
        </p:nvPicPr>
        <p:blipFill>
          <a:blip r:embed="rId1"/>
          <a:stretch/>
        </p:blipFill>
        <p:spPr>
          <a:xfrm>
            <a:off x="900000" y="180000"/>
            <a:ext cx="8251920" cy="4395960"/>
          </a:xfrm>
          <a:prstGeom prst="rect">
            <a:avLst/>
          </a:prstGeom>
          <a:ln w="0">
            <a:noFill/>
          </a:ln>
        </p:spPr>
      </p:pic>
      <p:sp>
        <p:nvSpPr>
          <p:cNvPr id="3" name="PlaceHolder 2"/>
          <p:cNvSpPr>
            <a:spLocks noGrp="1"/>
          </p:cNvSpPr>
          <p:nvPr>
            <p:ph type="sldNum" idx="17"/>
          </p:nvPr>
        </p:nvSpPr>
        <p:spPr/>
        <p:txBody>
          <a:bodyPr/>
          <a:p>
            <a:fld id="{124A7AF7-BA30-43E1-A5B6-72CE33C64EF1}" type="slidenum">
              <a:t>119</a:t>
            </a:fld>
          </a:p>
        </p:txBody>
      </p:sp>
      <p:sp>
        <p:nvSpPr>
          <p:cNvPr id="4" name="PlaceHolder 3"/>
          <p:cNvSpPr>
            <a:spLocks noGrp="1"/>
          </p:cNvSpPr>
          <p:nvPr>
            <p:ph type="dt" idx="18"/>
          </p:nvPr>
        </p:nvSpPr>
        <p:spPr/>
        <p:txBody>
          <a:bodyPr/>
          <a:p>
            <a:fld id="{6647C89D-E598-4296-973F-2E7B6B4620B3}" type="datetime1">
              <a:rPr lang="en-IN"/>
              <a:t>20/12/2024</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Testing and Deployment</a:t>
            </a:r>
            <a:endParaRPr b="0" lang="en-IN" sz="3300" spc="-1" strike="noStrike">
              <a:latin typeface="Arial"/>
            </a:endParaRPr>
          </a:p>
        </p:txBody>
      </p:sp>
      <p:sp>
        <p:nvSpPr>
          <p:cNvPr id="410"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Testing and Deployment are critical phases in the Software Development Life Cycle (SDLC) that ensure the software meets quality standards and is delivered to end-users.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Types of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Functional Testing:</a:t>
            </a:r>
            <a:r>
              <a:rPr b="0" lang="en-IN" sz="1800" spc="-1" strike="noStrike">
                <a:solidFill>
                  <a:srgbClr val="009bdd"/>
                </a:solidFill>
                <a:latin typeface="Arial"/>
              </a:rPr>
              <a:t>  Ensures the software performs the specified functions. Examples: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Login functionality, Form validation.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Non-Functional Testing: Load Testing, performance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Unit Testing: Testing the functions of the code.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Integration Testing: Integrating all the modules and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User Acceptance Testing (UAT): Conducted by end-users to validate the software against business needs.</a:t>
            </a:r>
            <a:endParaRPr b="0" lang="en-IN" sz="1800" spc="-1" strike="noStrike">
              <a:latin typeface="Arial"/>
            </a:endParaRPr>
          </a:p>
        </p:txBody>
      </p:sp>
      <p:sp>
        <p:nvSpPr>
          <p:cNvPr id="4" name="PlaceHolder 3"/>
          <p:cNvSpPr>
            <a:spLocks noGrp="1"/>
          </p:cNvSpPr>
          <p:nvPr>
            <p:ph type="sldNum" idx="2"/>
          </p:nvPr>
        </p:nvSpPr>
        <p:spPr/>
        <p:txBody>
          <a:bodyPr/>
          <a:p>
            <a:fld id="{4C0B6A75-78AF-4996-BE9A-F964410F9159}" type="slidenum">
              <a:t>12</a:t>
            </a:fld>
          </a:p>
        </p:txBody>
      </p:sp>
      <p:sp>
        <p:nvSpPr>
          <p:cNvPr id="5" name="PlaceHolder 4"/>
          <p:cNvSpPr>
            <a:spLocks noGrp="1"/>
          </p:cNvSpPr>
          <p:nvPr>
            <p:ph type="dt" idx="3"/>
          </p:nvPr>
        </p:nvSpPr>
        <p:spPr/>
        <p:txBody>
          <a:bodyPr/>
          <a:p>
            <a:fld id="{99232C3A-23AC-40FF-AFA2-6A35F49E55C0}" type="datetime1">
              <a:rPr lang="en-IN"/>
              <a:t>20/12/2024</a:t>
            </a:fld>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8"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primitive variables</a:t>
            </a:r>
            <a:endParaRPr b="0" lang="en-IN" sz="4400" spc="-1" strike="noStrike">
              <a:latin typeface="Arial"/>
            </a:endParaRPr>
          </a:p>
        </p:txBody>
      </p:sp>
      <p:sp>
        <p:nvSpPr>
          <p:cNvPr id="699" name="PlaceHolder 2"/>
          <p:cNvSpPr>
            <a:spLocks noGrp="1"/>
          </p:cNvSpPr>
          <p:nvPr>
            <p:ph/>
          </p:nvPr>
        </p:nvSpPr>
        <p:spPr>
          <a:xfrm>
            <a:off x="180000" y="817560"/>
            <a:ext cx="9356760" cy="440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Creating primitive variables in Java involves declaring a variable with a primitive data type and optionally assigning it a value. </a:t>
            </a:r>
            <a:endParaRPr b="0" lang="en-IN" sz="3200" spc="-1" strike="noStrike">
              <a:latin typeface="Arial"/>
            </a:endParaRPr>
          </a:p>
        </p:txBody>
      </p:sp>
      <p:sp>
        <p:nvSpPr>
          <p:cNvPr id="4" name="PlaceHolder 3"/>
          <p:cNvSpPr>
            <a:spLocks noGrp="1"/>
          </p:cNvSpPr>
          <p:nvPr>
            <p:ph type="sldNum" idx="17"/>
          </p:nvPr>
        </p:nvSpPr>
        <p:spPr/>
        <p:txBody>
          <a:bodyPr/>
          <a:p>
            <a:fld id="{4304D253-24DC-4C5B-9AF9-CAC79B35D218}" type="slidenum">
              <a:t>120</a:t>
            </a:fld>
          </a:p>
        </p:txBody>
      </p:sp>
      <p:sp>
        <p:nvSpPr>
          <p:cNvPr id="5" name="PlaceHolder 4"/>
          <p:cNvSpPr>
            <a:spLocks noGrp="1"/>
          </p:cNvSpPr>
          <p:nvPr>
            <p:ph type="dt" idx="18"/>
          </p:nvPr>
        </p:nvSpPr>
        <p:spPr/>
        <p:txBody>
          <a:bodyPr/>
          <a:p>
            <a:fld id="{FC3453EB-8D1D-40CF-8D86-A1AFB0250851}" type="datetime1">
              <a:rPr lang="en-IN"/>
              <a:t>20/12/2024</a:t>
            </a:fld>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operators</a:t>
            </a:r>
            <a:endParaRPr b="0" lang="en-IN" sz="4400" spc="-1" strike="noStrike">
              <a:latin typeface="Arial"/>
            </a:endParaRPr>
          </a:p>
        </p:txBody>
      </p:sp>
      <p:pic>
        <p:nvPicPr>
          <p:cNvPr id="701" name="" descr=""/>
          <p:cNvPicPr/>
          <p:nvPr/>
        </p:nvPicPr>
        <p:blipFill>
          <a:blip r:embed="rId1"/>
          <a:stretch/>
        </p:blipFill>
        <p:spPr>
          <a:xfrm>
            <a:off x="1260000" y="900000"/>
            <a:ext cx="7162200" cy="4129200"/>
          </a:xfrm>
          <a:prstGeom prst="rect">
            <a:avLst/>
          </a:prstGeom>
          <a:ln w="0">
            <a:noFill/>
          </a:ln>
        </p:spPr>
      </p:pic>
      <p:sp>
        <p:nvSpPr>
          <p:cNvPr id="3" name="PlaceHolder 2"/>
          <p:cNvSpPr>
            <a:spLocks noGrp="1"/>
          </p:cNvSpPr>
          <p:nvPr>
            <p:ph type="sldNum" idx="17"/>
          </p:nvPr>
        </p:nvSpPr>
        <p:spPr/>
        <p:txBody>
          <a:bodyPr/>
          <a:p>
            <a:fld id="{D7EA12CE-8CFA-41E3-A808-4A0DE78AED55}" type="slidenum">
              <a:t>121</a:t>
            </a:fld>
          </a:p>
        </p:txBody>
      </p:sp>
      <p:sp>
        <p:nvSpPr>
          <p:cNvPr id="4" name="PlaceHolder 3"/>
          <p:cNvSpPr>
            <a:spLocks noGrp="1"/>
          </p:cNvSpPr>
          <p:nvPr>
            <p:ph type="dt" idx="18"/>
          </p:nvPr>
        </p:nvSpPr>
        <p:spPr/>
        <p:txBody>
          <a:bodyPr/>
          <a:p>
            <a:fld id="{90C39EDB-A376-4F39-A3E5-50AB9659928A}" type="datetime1">
              <a:rPr lang="en-IN"/>
              <a:t>20/12/2024</a:t>
            </a:fld>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if-else and switch statements</a:t>
            </a:r>
            <a:endParaRPr b="0" lang="en-IN" sz="4400" spc="-1" strike="noStrike">
              <a:latin typeface="Arial"/>
            </a:endParaRPr>
          </a:p>
        </p:txBody>
      </p:sp>
      <p:sp>
        <p:nvSpPr>
          <p:cNvPr id="703" name="PlaceHolder 2"/>
          <p:cNvSpPr>
            <a:spLocks noGrp="1"/>
          </p:cNvSpPr>
          <p:nvPr>
            <p:ph/>
          </p:nvPr>
        </p:nvSpPr>
        <p:spPr>
          <a:xfrm>
            <a:off x="180000" y="817560"/>
            <a:ext cx="9356760" cy="440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Java, if-else and switch statements are used for control flow based on conditions. Here's an explanation with examples for both:</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Programs with if and switch statements.</a:t>
            </a:r>
            <a:endParaRPr b="0" lang="en-IN" sz="3200" spc="-1" strike="noStrike">
              <a:latin typeface="Arial"/>
            </a:endParaRPr>
          </a:p>
        </p:txBody>
      </p:sp>
      <p:sp>
        <p:nvSpPr>
          <p:cNvPr id="4" name="PlaceHolder 3"/>
          <p:cNvSpPr>
            <a:spLocks noGrp="1"/>
          </p:cNvSpPr>
          <p:nvPr>
            <p:ph type="sldNum" idx="17"/>
          </p:nvPr>
        </p:nvSpPr>
        <p:spPr/>
        <p:txBody>
          <a:bodyPr/>
          <a:p>
            <a:fld id="{7E6AAD25-4209-4B75-BA27-66342A9D3EBA}" type="slidenum">
              <a:t>122</a:t>
            </a:fld>
          </a:p>
        </p:txBody>
      </p:sp>
      <p:sp>
        <p:nvSpPr>
          <p:cNvPr id="5" name="PlaceHolder 4"/>
          <p:cNvSpPr>
            <a:spLocks noGrp="1"/>
          </p:cNvSpPr>
          <p:nvPr>
            <p:ph type="dt" idx="18"/>
          </p:nvPr>
        </p:nvSpPr>
        <p:spPr/>
        <p:txBody>
          <a:bodyPr/>
          <a:p>
            <a:fld id="{2536B68F-636B-42A9-B9C8-D155D1CD5753}" type="datetime1">
              <a:rPr lang="en-IN"/>
              <a:t>20/12/2024</a:t>
            </a:fld>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Iterating with loops: while, do-while, for, enhanced for</a:t>
            </a:r>
            <a:endParaRPr b="0" lang="en-IN" sz="2800" spc="-1" strike="noStrike">
              <a:latin typeface="Arial"/>
            </a:endParaRPr>
          </a:p>
        </p:txBody>
      </p:sp>
      <p:pic>
        <p:nvPicPr>
          <p:cNvPr id="705" name="" descr=""/>
          <p:cNvPicPr/>
          <p:nvPr/>
        </p:nvPicPr>
        <p:blipFill>
          <a:blip r:embed="rId1"/>
          <a:stretch/>
        </p:blipFill>
        <p:spPr>
          <a:xfrm>
            <a:off x="540000" y="900000"/>
            <a:ext cx="8251920" cy="3161160"/>
          </a:xfrm>
          <a:prstGeom prst="rect">
            <a:avLst/>
          </a:prstGeom>
          <a:ln w="0">
            <a:noFill/>
          </a:ln>
        </p:spPr>
      </p:pic>
      <p:sp>
        <p:nvSpPr>
          <p:cNvPr id="3" name="PlaceHolder 2"/>
          <p:cNvSpPr>
            <a:spLocks noGrp="1"/>
          </p:cNvSpPr>
          <p:nvPr>
            <p:ph type="sldNum" idx="17"/>
          </p:nvPr>
        </p:nvSpPr>
        <p:spPr/>
        <p:txBody>
          <a:bodyPr/>
          <a:p>
            <a:fld id="{7525CA43-AF6E-4DBB-8205-99AF353F6839}" type="slidenum">
              <a:t>123</a:t>
            </a:fld>
          </a:p>
        </p:txBody>
      </p:sp>
      <p:sp>
        <p:nvSpPr>
          <p:cNvPr id="4" name="PlaceHolder 3"/>
          <p:cNvSpPr>
            <a:spLocks noGrp="1"/>
          </p:cNvSpPr>
          <p:nvPr>
            <p:ph type="dt" idx="18"/>
          </p:nvPr>
        </p:nvSpPr>
        <p:spPr/>
        <p:txBody>
          <a:bodyPr/>
          <a:p>
            <a:fld id="{0E0C6DDE-3E6E-4C91-A296-56A69748F027}" type="datetime1">
              <a:rPr lang="en-IN"/>
              <a:t>20/12/2024</a:t>
            </a:fld>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Wrapper Classes and Autoboxing concepts</a:t>
            </a:r>
            <a:endParaRPr b="0" lang="en-IN" sz="2800" spc="-1" strike="noStrike">
              <a:latin typeface="Arial"/>
            </a:endParaRPr>
          </a:p>
        </p:txBody>
      </p:sp>
      <p:sp>
        <p:nvSpPr>
          <p:cNvPr id="707"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Wrapper Classes and Autoboxing are key concepts in Java related to handling primitive types as objects.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Autoboxing</a:t>
            </a:r>
            <a:r>
              <a:rPr b="0" lang="en-IN" sz="1600" spc="-1" strike="noStrike">
                <a:latin typeface="Arial"/>
              </a:rPr>
              <a:t> : Autoboxing is the automatic conversion that the Java compiler makes between primitive types and their corresponding wrapper class objects. When a primitive value is used where an object of the wrapper class type is expected, Java automatically converts the primitive to its corresponding wrapper class instance.</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Unboxing : </a:t>
            </a:r>
            <a:r>
              <a:rPr b="0" lang="en-IN" sz="1600" spc="-1" strike="noStrike">
                <a:latin typeface="Arial"/>
              </a:rPr>
              <a:t>Unboxing is the reverse process where a wrapper object is automatically converted back to its corresponding primitive type. This occurs when a wrapper object is used where a primitive type is expected.</a:t>
            </a:r>
            <a:endParaRPr b="0" lang="en-IN" sz="1600" spc="-1" strike="noStrike">
              <a:latin typeface="Arial"/>
            </a:endParaRPr>
          </a:p>
        </p:txBody>
      </p:sp>
      <p:pic>
        <p:nvPicPr>
          <p:cNvPr id="708" name="" descr=""/>
          <p:cNvPicPr/>
          <p:nvPr/>
        </p:nvPicPr>
        <p:blipFill>
          <a:blip r:embed="rId1"/>
          <a:stretch/>
        </p:blipFill>
        <p:spPr>
          <a:xfrm>
            <a:off x="7740000" y="3060000"/>
            <a:ext cx="1842840" cy="2437200"/>
          </a:xfrm>
          <a:prstGeom prst="rect">
            <a:avLst/>
          </a:prstGeom>
          <a:ln w="0">
            <a:noFill/>
          </a:ln>
        </p:spPr>
      </p:pic>
      <p:sp>
        <p:nvSpPr>
          <p:cNvPr id="4" name="PlaceHolder 3"/>
          <p:cNvSpPr>
            <a:spLocks noGrp="1"/>
          </p:cNvSpPr>
          <p:nvPr>
            <p:ph type="sldNum" idx="17"/>
          </p:nvPr>
        </p:nvSpPr>
        <p:spPr/>
        <p:txBody>
          <a:bodyPr/>
          <a:p>
            <a:fld id="{A45A350F-A718-4700-8E59-E715EB098CC4}" type="slidenum">
              <a:t>124</a:t>
            </a:fld>
          </a:p>
        </p:txBody>
      </p:sp>
      <p:sp>
        <p:nvSpPr>
          <p:cNvPr id="5" name="PlaceHolder 4"/>
          <p:cNvSpPr>
            <a:spLocks noGrp="1"/>
          </p:cNvSpPr>
          <p:nvPr>
            <p:ph type="dt" idx="18"/>
          </p:nvPr>
        </p:nvSpPr>
        <p:spPr/>
        <p:txBody>
          <a:bodyPr/>
          <a:p>
            <a:fld id="{B1DCF4C5-C003-4E9A-B7A6-705D67A2DFFD}" type="datetime1">
              <a:rPr lang="en-IN"/>
              <a:t>20/12/2024</a:t>
            </a:fld>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Working on Constructors</a:t>
            </a:r>
            <a:endParaRPr b="0" lang="en-IN" sz="4400" spc="-1" strike="noStrike">
              <a:latin typeface="Arial"/>
            </a:endParaRPr>
          </a:p>
        </p:txBody>
      </p:sp>
      <p:sp>
        <p:nvSpPr>
          <p:cNvPr id="710"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In Java, constructors are special methods used to initialize objects. They are automatically called when an object of a class is created. Constructors play a key role in setting up initial values for instance variables and performing other setup tasks.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Characteristics of Constructors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A constructor name must match the class name.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It does not have a return type, not even void.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It is automatically called when an object is instantiated using the new keyword.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If no constructor is defined, Java provides a default constructor.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Types of constructor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1. Default constructor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2. Parameterized constructor – You can have both as overloaded constructors.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Program on : Employee with 4 attributes initializing default value and parameterized data.</a:t>
            </a:r>
            <a:endParaRPr b="0" lang="en-IN" sz="1300" spc="-1" strike="noStrike">
              <a:latin typeface="Arial"/>
            </a:endParaRPr>
          </a:p>
        </p:txBody>
      </p:sp>
      <p:sp>
        <p:nvSpPr>
          <p:cNvPr id="4" name="PlaceHolder 3"/>
          <p:cNvSpPr>
            <a:spLocks noGrp="1"/>
          </p:cNvSpPr>
          <p:nvPr>
            <p:ph type="sldNum" idx="17"/>
          </p:nvPr>
        </p:nvSpPr>
        <p:spPr/>
        <p:txBody>
          <a:bodyPr/>
          <a:p>
            <a:fld id="{2E8E0D17-21AD-49F7-8EED-5BEC476153CB}" type="slidenum">
              <a:t>125</a:t>
            </a:fld>
          </a:p>
        </p:txBody>
      </p:sp>
      <p:sp>
        <p:nvSpPr>
          <p:cNvPr id="5" name="PlaceHolder 4"/>
          <p:cNvSpPr>
            <a:spLocks noGrp="1"/>
          </p:cNvSpPr>
          <p:nvPr>
            <p:ph type="dt" idx="18"/>
          </p:nvPr>
        </p:nvSpPr>
        <p:spPr/>
        <p:txBody>
          <a:bodyPr/>
          <a:p>
            <a:fld id="{71465AC3-5256-4143-A15B-D93F4EB799C8}" type="datetime1">
              <a:rPr lang="en-IN"/>
              <a:t>20/12/2024</a:t>
            </a:fld>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Achieving Encapsulation</a:t>
            </a:r>
            <a:endParaRPr b="0" lang="en-IN" sz="4400" spc="-1" strike="noStrike">
              <a:latin typeface="Arial"/>
            </a:endParaRPr>
          </a:p>
        </p:txBody>
      </p:sp>
      <p:sp>
        <p:nvSpPr>
          <p:cNvPr id="712"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Encapsulation in Java is one of the four fundamental Object-Oriented Programming (OOP) principles (the others being inheritance, polymorphism, and abstraction). It is the process of hiding the internal details of a class and only exposing a controlled interface to interact with the data.</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Encapsulation is achieved by:</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Declaring class variables (fields) as private.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Providing public getter and setter methods to access and update the values of private fields.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Why Encapsulation?</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Data Hiding: Prevents direct access to the internal representation of the object.</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Control Access: You can control which fields are read or modified.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Flexibility: You can change the implementation without affecting the external code.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Maintainability: Code is easier to manage and debug.</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Example : Create a student class with roll_no and name as the private fields with getter and setter methods.  Access the data for them and display it in functions.</a:t>
            </a:r>
            <a:endParaRPr b="0" lang="en-IN" sz="1300" spc="-1" strike="noStrike">
              <a:latin typeface="Arial"/>
            </a:endParaRPr>
          </a:p>
        </p:txBody>
      </p:sp>
      <p:sp>
        <p:nvSpPr>
          <p:cNvPr id="4" name="PlaceHolder 3"/>
          <p:cNvSpPr>
            <a:spLocks noGrp="1"/>
          </p:cNvSpPr>
          <p:nvPr>
            <p:ph type="sldNum" idx="17"/>
          </p:nvPr>
        </p:nvSpPr>
        <p:spPr/>
        <p:txBody>
          <a:bodyPr/>
          <a:p>
            <a:fld id="{36889BA8-7527-4C7F-BB1B-5F1E66A4ED10}" type="slidenum">
              <a:t>126</a:t>
            </a:fld>
          </a:p>
        </p:txBody>
      </p:sp>
      <p:sp>
        <p:nvSpPr>
          <p:cNvPr id="5" name="PlaceHolder 4"/>
          <p:cNvSpPr>
            <a:spLocks noGrp="1"/>
          </p:cNvSpPr>
          <p:nvPr>
            <p:ph type="dt" idx="18"/>
          </p:nvPr>
        </p:nvSpPr>
        <p:spPr/>
        <p:txBody>
          <a:bodyPr/>
          <a:p>
            <a:fld id="{EB3FE5D2-1E79-4E99-B60B-88C49F8605D0}" type="datetime1">
              <a:rPr lang="en-IN"/>
              <a:t>20/12/2024</a:t>
            </a:fld>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Code Reusability via Inheritance</a:t>
            </a:r>
            <a:endParaRPr b="0" lang="en-IN" sz="4400" spc="-1" strike="noStrike">
              <a:latin typeface="Arial"/>
            </a:endParaRPr>
          </a:p>
        </p:txBody>
      </p:sp>
      <p:sp>
        <p:nvSpPr>
          <p:cNvPr id="714"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In Java, code reusability is one of the most important features of Object-Oriented Programming (OOP), and it can be achieved through Inheritance. Inheritance allows one class to inherit the fields (attributes) and methods (behavior) of another class, thereby promoting reusability and reducing redundancy in the code.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What is Inheritance?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Inheritance is a mechanism in which one class acquires the properties (fields) and behaviors (methods) of another 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class that is being inherited is called the parent class (superclass).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class that inherits the parent class is called the child class (subclass).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How Inheritance Promotes Code Reusability</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Eliminates Duplication: Instead of writing the same code multiple times, you can define it in one class (superclass) and reuse it in multiple subclasses.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Extensibility: New functionality can be added in subclasses without modifying the existing code in the superclass.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Maintainability: Centralized code in the superclass reduces effort when debugging, updating, or modifying common functionality.</a:t>
            </a:r>
            <a:endParaRPr b="0" lang="en-IN" sz="1300" spc="-1" strike="noStrike">
              <a:latin typeface="Arial"/>
            </a:endParaRPr>
          </a:p>
        </p:txBody>
      </p:sp>
      <p:sp>
        <p:nvSpPr>
          <p:cNvPr id="4" name="PlaceHolder 3"/>
          <p:cNvSpPr>
            <a:spLocks noGrp="1"/>
          </p:cNvSpPr>
          <p:nvPr>
            <p:ph type="sldNum" idx="17"/>
          </p:nvPr>
        </p:nvSpPr>
        <p:spPr/>
        <p:txBody>
          <a:bodyPr/>
          <a:p>
            <a:fld id="{FF44F829-A0EC-40A9-9F9E-C3B74AD162DC}" type="slidenum">
              <a:t>127</a:t>
            </a:fld>
          </a:p>
        </p:txBody>
      </p:sp>
      <p:sp>
        <p:nvSpPr>
          <p:cNvPr id="5" name="PlaceHolder 4"/>
          <p:cNvSpPr>
            <a:spLocks noGrp="1"/>
          </p:cNvSpPr>
          <p:nvPr>
            <p:ph type="dt" idx="18"/>
          </p:nvPr>
        </p:nvSpPr>
        <p:spPr/>
        <p:txBody>
          <a:bodyPr/>
          <a:p>
            <a:fld id="{440A424B-9BCE-4E22-97BC-F79596BA2441}" type="datetime1">
              <a:rPr lang="en-IN"/>
              <a:t>20/12/2024</a:t>
            </a:fld>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Code Reusability via Inheritance</a:t>
            </a:r>
            <a:endParaRPr b="0" lang="en-IN" sz="4400" spc="-1" strike="noStrike">
              <a:latin typeface="Arial"/>
            </a:endParaRPr>
          </a:p>
        </p:txBody>
      </p:sp>
      <p:sp>
        <p:nvSpPr>
          <p:cNvPr id="716"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a:t>
            </a:r>
            <a:endParaRPr b="0" lang="en-IN" sz="1400" spc="-1" strike="noStrike">
              <a:latin typeface="Arial"/>
            </a:endParaRPr>
          </a:p>
          <a:p>
            <a:pPr lvl="1" marL="864000" indent="-324000">
              <a:lnSpc>
                <a:spcPct val="100000"/>
              </a:lnSpc>
              <a:spcBef>
                <a:spcPts val="1134"/>
              </a:spcBef>
              <a:buClr>
                <a:srgbClr val="000000"/>
              </a:buClr>
              <a:buSzPct val="75000"/>
              <a:buFont typeface="Symbol"/>
              <a:buChar char=""/>
            </a:pPr>
            <a:r>
              <a:rPr b="0" lang="en-IN" sz="1400" spc="-1" strike="noStrike">
                <a:latin typeface="Arial"/>
              </a:rPr>
              <a:t>(a) Parent and child class.</a:t>
            </a:r>
            <a:endParaRPr b="0" lang="en-IN" sz="1400" spc="-1" strike="noStrike">
              <a:latin typeface="Arial"/>
            </a:endParaRPr>
          </a:p>
          <a:p>
            <a:pPr lvl="1" marL="864000" indent="-324000">
              <a:lnSpc>
                <a:spcPct val="100000"/>
              </a:lnSpc>
              <a:spcBef>
                <a:spcPts val="1134"/>
              </a:spcBef>
              <a:buClr>
                <a:srgbClr val="000000"/>
              </a:buClr>
              <a:buSzPct val="75000"/>
              <a:buFont typeface="Symbol"/>
              <a:buChar char=""/>
            </a:pPr>
            <a:r>
              <a:rPr b="0" lang="en-IN" sz="1400" spc="-1" strike="noStrike">
                <a:latin typeface="Arial"/>
              </a:rPr>
              <a:t>(b) Parent and child class with constructors.</a:t>
            </a:r>
            <a:endParaRPr b="0" lang="en-IN" sz="1400" spc="-1" strike="noStrike">
              <a:latin typeface="Arial"/>
            </a:endParaRPr>
          </a:p>
          <a:p>
            <a:pPr lvl="1" marL="864000" indent="-324000">
              <a:lnSpc>
                <a:spcPct val="100000"/>
              </a:lnSpc>
              <a:spcBef>
                <a:spcPts val="1134"/>
              </a:spcBef>
              <a:buClr>
                <a:srgbClr val="000000"/>
              </a:buClr>
              <a:buSzPct val="75000"/>
              <a:buFont typeface="Symbol"/>
              <a:buChar char=""/>
            </a:pPr>
            <a:r>
              <a:rPr b="0" lang="en-IN" sz="1400" spc="-1" strike="noStrike">
                <a:latin typeface="Arial"/>
              </a:rPr>
              <a:t>(c) Vechile – Basic functions... Car – Added functions, Bike – Added functions.</a:t>
            </a:r>
            <a:endParaRPr b="0" lang="en-IN" sz="1400" spc="-1" strike="noStrike">
              <a:latin typeface="Arial"/>
            </a:endParaRPr>
          </a:p>
        </p:txBody>
      </p:sp>
      <p:sp>
        <p:nvSpPr>
          <p:cNvPr id="4" name="PlaceHolder 3"/>
          <p:cNvSpPr>
            <a:spLocks noGrp="1"/>
          </p:cNvSpPr>
          <p:nvPr>
            <p:ph type="sldNum" idx="17"/>
          </p:nvPr>
        </p:nvSpPr>
        <p:spPr/>
        <p:txBody>
          <a:bodyPr/>
          <a:p>
            <a:fld id="{2DA3BF1E-565D-425C-B9EF-1E920034B5E9}" type="slidenum">
              <a:t>128</a:t>
            </a:fld>
          </a:p>
        </p:txBody>
      </p:sp>
      <p:sp>
        <p:nvSpPr>
          <p:cNvPr id="5" name="PlaceHolder 4"/>
          <p:cNvSpPr>
            <a:spLocks noGrp="1"/>
          </p:cNvSpPr>
          <p:nvPr>
            <p:ph type="dt" idx="18"/>
          </p:nvPr>
        </p:nvSpPr>
        <p:spPr/>
        <p:txBody>
          <a:bodyPr/>
          <a:p>
            <a:fld id="{19C9F6FC-15F6-443F-B6D2-74636F35E5FD}" type="datetime1">
              <a:rPr lang="en-IN"/>
              <a:t>20/12/2024</a:t>
            </a:fld>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Code Reusability via Inheritance</a:t>
            </a:r>
            <a:endParaRPr b="0" lang="en-IN" sz="4400" spc="-1" strike="noStrike">
              <a:latin typeface="Arial"/>
            </a:endParaRPr>
          </a:p>
        </p:txBody>
      </p:sp>
      <p:sp>
        <p:nvSpPr>
          <p:cNvPr id="718"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endParaRPr b="0" lang="en-IN" sz="3200" spc="-1" strike="noStrike">
              <a:latin typeface="Arial"/>
            </a:endParaRPr>
          </a:p>
        </p:txBody>
      </p:sp>
      <p:pic>
        <p:nvPicPr>
          <p:cNvPr id="719" name="" descr=""/>
          <p:cNvPicPr/>
          <p:nvPr/>
        </p:nvPicPr>
        <p:blipFill>
          <a:blip r:embed="rId1"/>
          <a:stretch/>
        </p:blipFill>
        <p:spPr>
          <a:xfrm>
            <a:off x="720000" y="0"/>
            <a:ext cx="7317360" cy="5669640"/>
          </a:xfrm>
          <a:prstGeom prst="rect">
            <a:avLst/>
          </a:prstGeom>
          <a:ln w="0">
            <a:noFill/>
          </a:ln>
        </p:spPr>
      </p:pic>
      <p:sp>
        <p:nvSpPr>
          <p:cNvPr id="4" name="PlaceHolder 3"/>
          <p:cNvSpPr>
            <a:spLocks noGrp="1"/>
          </p:cNvSpPr>
          <p:nvPr>
            <p:ph type="sldNum" idx="17"/>
          </p:nvPr>
        </p:nvSpPr>
        <p:spPr/>
        <p:txBody>
          <a:bodyPr/>
          <a:p>
            <a:fld id="{A927C9F1-0C36-472F-86B6-648D9AF92A73}" type="slidenum">
              <a:t>129</a:t>
            </a:fld>
          </a:p>
        </p:txBody>
      </p:sp>
      <p:sp>
        <p:nvSpPr>
          <p:cNvPr id="5" name="PlaceHolder 4"/>
          <p:cNvSpPr>
            <a:spLocks noGrp="1"/>
          </p:cNvSpPr>
          <p:nvPr>
            <p:ph type="dt" idx="18"/>
          </p:nvPr>
        </p:nvSpPr>
        <p:spPr/>
        <p:txBody>
          <a:bodyPr/>
          <a:p>
            <a:fld id="{65AF2ED0-591D-43F8-B225-5A0F940046E5}" type="datetime1">
              <a:rPr lang="en-IN"/>
              <a:t>20/12/2024</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Testing</a:t>
            </a:r>
            <a:endParaRPr b="0" lang="en-IN" sz="3300" spc="-1" strike="noStrike">
              <a:latin typeface="Arial"/>
            </a:endParaRPr>
          </a:p>
        </p:txBody>
      </p:sp>
      <p:sp>
        <p:nvSpPr>
          <p:cNvPr id="412"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Testing Process:</a:t>
            </a:r>
            <a:endParaRPr b="0" lang="en-IN" sz="2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Create test cases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Execute tests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Log Defects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Fix and retest</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Generate reports.</a:t>
            </a:r>
            <a:endParaRPr b="0" lang="en-IN" sz="2100" spc="-1" strike="noStrike">
              <a:latin typeface="Arial"/>
            </a:endParaRPr>
          </a:p>
        </p:txBody>
      </p:sp>
      <p:sp>
        <p:nvSpPr>
          <p:cNvPr id="4" name="PlaceHolder 3"/>
          <p:cNvSpPr>
            <a:spLocks noGrp="1"/>
          </p:cNvSpPr>
          <p:nvPr>
            <p:ph type="sldNum" idx="2"/>
          </p:nvPr>
        </p:nvSpPr>
        <p:spPr/>
        <p:txBody>
          <a:bodyPr/>
          <a:p>
            <a:fld id="{04DD2896-3306-4D0B-9D0B-D23CD8E8D71B}" type="slidenum">
              <a:t>13</a:t>
            </a:fld>
          </a:p>
        </p:txBody>
      </p:sp>
      <p:sp>
        <p:nvSpPr>
          <p:cNvPr id="5" name="PlaceHolder 4"/>
          <p:cNvSpPr>
            <a:spLocks noGrp="1"/>
          </p:cNvSpPr>
          <p:nvPr>
            <p:ph type="dt" idx="3"/>
          </p:nvPr>
        </p:nvSpPr>
        <p:spPr/>
        <p:txBody>
          <a:bodyPr/>
          <a:p>
            <a:fld id="{BCFE49A3-3579-434E-BC39-7620C15187F1}" type="datetime1">
              <a:rPr lang="en-IN"/>
              <a:t>20/12/2024</a:t>
            </a:fld>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Achieving Polymorphism</a:t>
            </a:r>
            <a:endParaRPr b="0" lang="en-IN" sz="4400" spc="-1" strike="noStrike">
              <a:latin typeface="Arial"/>
            </a:endParaRPr>
          </a:p>
        </p:txBody>
      </p:sp>
      <p:sp>
        <p:nvSpPr>
          <p:cNvPr id="721"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Polymorphism is one of the four main pillars of Object-Oriented Programming (OOP) in Java (along with Encapsulation, Inheritance, and Abstraction). It allows a single action or method to behave differently based on the object that calls it.</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Polymorphism in Java can be achieved in two main ways: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Compile-Time Polymorphism (Static Polymorphism)</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Run-Time Polymorphism (Dynamic Polymorphism)</a:t>
            </a:r>
            <a:endParaRPr b="0" lang="en-IN" sz="2000" spc="-1" strike="noStrike">
              <a:latin typeface="Arial"/>
            </a:endParaRPr>
          </a:p>
        </p:txBody>
      </p:sp>
      <p:sp>
        <p:nvSpPr>
          <p:cNvPr id="4" name="PlaceHolder 3"/>
          <p:cNvSpPr>
            <a:spLocks noGrp="1"/>
          </p:cNvSpPr>
          <p:nvPr>
            <p:ph type="sldNum" idx="17"/>
          </p:nvPr>
        </p:nvSpPr>
        <p:spPr/>
        <p:txBody>
          <a:bodyPr/>
          <a:p>
            <a:fld id="{536E8D48-C96A-4149-BD25-35F53D929C10}" type="slidenum">
              <a:t>130</a:t>
            </a:fld>
          </a:p>
        </p:txBody>
      </p:sp>
      <p:sp>
        <p:nvSpPr>
          <p:cNvPr id="5" name="PlaceHolder 4"/>
          <p:cNvSpPr>
            <a:spLocks noGrp="1"/>
          </p:cNvSpPr>
          <p:nvPr>
            <p:ph type="dt" idx="18"/>
          </p:nvPr>
        </p:nvSpPr>
        <p:spPr/>
        <p:txBody>
          <a:bodyPr/>
          <a:p>
            <a:fld id="{16E41639-2C0C-41A4-84E7-BD32DCC0D315}" type="datetime1">
              <a:rPr lang="en-IN"/>
              <a:t>20/12/2024</a:t>
            </a:fld>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Static Polymorphism – Method Overloading</a:t>
            </a:r>
            <a:endParaRPr b="0" lang="en-IN" sz="3200" spc="-1" strike="noStrike">
              <a:latin typeface="Arial"/>
            </a:endParaRPr>
          </a:p>
        </p:txBody>
      </p:sp>
      <p:sp>
        <p:nvSpPr>
          <p:cNvPr id="723"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Compile-Time Polymorphism (Method Overloading) : Compile-Time Polymorphism occurs when a class has multiple methods with the same name but different parameters (method overloading). The method to be called is resolved at compile-time.</a:t>
            </a:r>
            <a:endParaRPr b="0" lang="en-IN" sz="1600" spc="-1" strike="noStrike">
              <a:latin typeface="Arial"/>
            </a:endParaRPr>
          </a:p>
        </p:txBody>
      </p:sp>
      <p:pic>
        <p:nvPicPr>
          <p:cNvPr id="724" name="" descr=""/>
          <p:cNvPicPr/>
          <p:nvPr/>
        </p:nvPicPr>
        <p:blipFill>
          <a:blip r:embed="rId1"/>
          <a:stretch/>
        </p:blipFill>
        <p:spPr>
          <a:xfrm>
            <a:off x="1991880" y="1525320"/>
            <a:ext cx="7547400" cy="3693960"/>
          </a:xfrm>
          <a:prstGeom prst="rect">
            <a:avLst/>
          </a:prstGeom>
          <a:ln w="0">
            <a:noFill/>
          </a:ln>
        </p:spPr>
      </p:pic>
      <p:sp>
        <p:nvSpPr>
          <p:cNvPr id="4" name="PlaceHolder 3"/>
          <p:cNvSpPr>
            <a:spLocks noGrp="1"/>
          </p:cNvSpPr>
          <p:nvPr>
            <p:ph type="sldNum" idx="17"/>
          </p:nvPr>
        </p:nvSpPr>
        <p:spPr/>
        <p:txBody>
          <a:bodyPr/>
          <a:p>
            <a:fld id="{5AA91160-8D8F-44BF-8294-885517B886A7}" type="slidenum">
              <a:t>131</a:t>
            </a:fld>
          </a:p>
        </p:txBody>
      </p:sp>
      <p:sp>
        <p:nvSpPr>
          <p:cNvPr id="5" name="PlaceHolder 4"/>
          <p:cNvSpPr>
            <a:spLocks noGrp="1"/>
          </p:cNvSpPr>
          <p:nvPr>
            <p:ph type="dt" idx="18"/>
          </p:nvPr>
        </p:nvSpPr>
        <p:spPr/>
        <p:txBody>
          <a:bodyPr/>
          <a:p>
            <a:fld id="{349048C9-A162-46C0-A931-91A20DA5B222}" type="datetime1">
              <a:rPr lang="en-IN"/>
              <a:t>20/12/2024</a:t>
            </a:fld>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Runtime Polymorphism – Method Overriding</a:t>
            </a:r>
            <a:endParaRPr b="0" lang="en-IN" sz="3200" spc="-1" strike="noStrike">
              <a:latin typeface="Arial"/>
            </a:endParaRPr>
          </a:p>
        </p:txBody>
      </p:sp>
      <p:sp>
        <p:nvSpPr>
          <p:cNvPr id="726"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Run-Time Polymorphism (Method Overriding) : Run-Time Polymorphism occurs when a subclass provides a specific implementation for a method that is already defined in its parent class. It is achieved using method overriding. The method to be executed is resolved at run-time using dynamic method dispatch. This is commonly used with inheritance and interfaces.</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Example : Procide car –BMW and Merc Example.</a:t>
            </a:r>
            <a:endParaRPr b="0" lang="en-IN" sz="1600" spc="-1" strike="noStrike">
              <a:latin typeface="Arial"/>
            </a:endParaRPr>
          </a:p>
        </p:txBody>
      </p:sp>
      <p:sp>
        <p:nvSpPr>
          <p:cNvPr id="4" name="PlaceHolder 3"/>
          <p:cNvSpPr>
            <a:spLocks noGrp="1"/>
          </p:cNvSpPr>
          <p:nvPr>
            <p:ph type="sldNum" idx="17"/>
          </p:nvPr>
        </p:nvSpPr>
        <p:spPr/>
        <p:txBody>
          <a:bodyPr/>
          <a:p>
            <a:fld id="{B4FE8C6D-411A-4963-8067-858F5B2ED4E4}" type="slidenum">
              <a:t>132</a:t>
            </a:fld>
          </a:p>
        </p:txBody>
      </p:sp>
      <p:sp>
        <p:nvSpPr>
          <p:cNvPr id="5" name="PlaceHolder 4"/>
          <p:cNvSpPr>
            <a:spLocks noGrp="1"/>
          </p:cNvSpPr>
          <p:nvPr>
            <p:ph type="dt" idx="18"/>
          </p:nvPr>
        </p:nvSpPr>
        <p:spPr/>
        <p:txBody>
          <a:bodyPr/>
          <a:p>
            <a:fld id="{DBE7F00F-0BE1-43BD-88A8-6D26E12D435A}" type="datetime1">
              <a:rPr lang="en-IN"/>
              <a:t>20/12/2024</a:t>
            </a:fld>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Working on methods of java.lang.Object class</a:t>
            </a:r>
            <a:endParaRPr b="0" lang="en-IN" sz="3200" spc="-1" strike="noStrike">
              <a:latin typeface="Arial"/>
            </a:endParaRPr>
          </a:p>
        </p:txBody>
      </p:sp>
      <p:sp>
        <p:nvSpPr>
          <p:cNvPr id="728" name="PlaceHolder 2"/>
          <p:cNvSpPr>
            <a:spLocks noGrp="1"/>
          </p:cNvSpPr>
          <p:nvPr>
            <p:ph/>
          </p:nvPr>
        </p:nvSpPr>
        <p:spPr>
          <a:xfrm>
            <a:off x="186840" y="655560"/>
            <a:ext cx="9356760" cy="4401720"/>
          </a:xfrm>
          <a:prstGeom prst="rect">
            <a:avLst/>
          </a:prstGeom>
          <a:noFill/>
          <a:ln w="0">
            <a:noFill/>
          </a:ln>
        </p:spPr>
        <p:txBody>
          <a:bodyPr lIns="0" rIns="0" tIns="0" bIns="0" anchor="t">
            <a:noAutofit/>
          </a:bodyPr>
          <a:p>
            <a:pPr>
              <a:lnSpc>
                <a:spcPct val="100000"/>
              </a:lnSpc>
              <a:spcBef>
                <a:spcPts val="1417"/>
              </a:spcBef>
              <a:buNone/>
            </a:pP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In Java, every class inherits from the Object class, which provides a set of essential methods. Some of the most commonly used methods are: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toString(): Returns a string representation of the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equals(Object obj): Compares the object with another object for equality.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hashCode(): Returns a hash code value for the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getClass(): Returns the runtime class of the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clone(): Creates a copy of the object (if the class implements the Cloneable interface).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notify(): Wakes up a single thread that is waiting on this object's monitor.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notifyAll(): Wakes up all threads that are waiting on this object's monitor.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wait(): Causes the current thread to wait until another thread invokes the notify() or notifyAll() method for this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 On toString() and clone().</a:t>
            </a:r>
            <a:endParaRPr b="0" lang="en-IN" sz="1400" spc="-1" strike="noStrike">
              <a:latin typeface="Arial"/>
            </a:endParaRPr>
          </a:p>
        </p:txBody>
      </p:sp>
      <p:sp>
        <p:nvSpPr>
          <p:cNvPr id="4" name="PlaceHolder 3"/>
          <p:cNvSpPr>
            <a:spLocks noGrp="1"/>
          </p:cNvSpPr>
          <p:nvPr>
            <p:ph type="sldNum" idx="17"/>
          </p:nvPr>
        </p:nvSpPr>
        <p:spPr/>
        <p:txBody>
          <a:bodyPr/>
          <a:p>
            <a:fld id="{83D7724F-3CAE-4AA6-8124-8516A9A6B36A}" type="slidenum">
              <a:t>133</a:t>
            </a:fld>
          </a:p>
        </p:txBody>
      </p:sp>
      <p:sp>
        <p:nvSpPr>
          <p:cNvPr id="5" name="PlaceHolder 4"/>
          <p:cNvSpPr>
            <a:spLocks noGrp="1"/>
          </p:cNvSpPr>
          <p:nvPr>
            <p:ph type="dt" idx="18"/>
          </p:nvPr>
        </p:nvSpPr>
        <p:spPr/>
        <p:txBody>
          <a:bodyPr/>
          <a:p>
            <a:fld id="{3ABDAB2B-04D3-48C0-9C65-8851928C7F3C}" type="datetime1">
              <a:rPr lang="en-IN"/>
              <a:t>20/12/2024</a:t>
            </a:fld>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Object Casting</a:t>
            </a:r>
            <a:endParaRPr b="0" lang="en-IN" sz="4400" spc="-1" strike="noStrike">
              <a:latin typeface="Arial"/>
            </a:endParaRPr>
          </a:p>
        </p:txBody>
      </p:sp>
      <p:sp>
        <p:nvSpPr>
          <p:cNvPr id="730"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In Java, object casting is the process of converting one object type into another. It is primarily used when dealing with inheritance and polymorphism. Java provides two types of casting:</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Upcasting</a:t>
            </a:r>
            <a:r>
              <a:rPr b="0" lang="en-IN" sz="1600" spc="-1" strike="noStrike">
                <a:latin typeface="Arial"/>
              </a:rPr>
              <a:t>  : Upcasting refers to casting a subclass object to a superclass type. It happens automatically and does not require explicit casting because the subclass is always a type of the superclass.  We have doen this in the previous example of car.</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Downcasting</a:t>
            </a:r>
            <a:r>
              <a:rPr b="0" lang="en-IN" sz="1600" spc="-1" strike="noStrike">
                <a:latin typeface="Arial"/>
              </a:rPr>
              <a:t> : Downcasting refers to casting a superclass reference to a subclass type. This is not done automatically and requires explicit casting because not all superclass objects are instances of the subclass.</a:t>
            </a:r>
            <a:endParaRPr b="0" lang="en-IN" sz="1600" spc="-1" strike="noStrike">
              <a:latin typeface="Arial"/>
            </a:endParaRPr>
          </a:p>
        </p:txBody>
      </p:sp>
      <p:sp>
        <p:nvSpPr>
          <p:cNvPr id="4" name="PlaceHolder 3"/>
          <p:cNvSpPr>
            <a:spLocks noGrp="1"/>
          </p:cNvSpPr>
          <p:nvPr>
            <p:ph type="sldNum" idx="17"/>
          </p:nvPr>
        </p:nvSpPr>
        <p:spPr/>
        <p:txBody>
          <a:bodyPr/>
          <a:p>
            <a:fld id="{FF216605-95CE-4F99-AD23-9E6D51AC7B11}" type="slidenum">
              <a:t>134</a:t>
            </a:fld>
          </a:p>
        </p:txBody>
      </p:sp>
      <p:sp>
        <p:nvSpPr>
          <p:cNvPr id="5" name="PlaceHolder 4"/>
          <p:cNvSpPr>
            <a:spLocks noGrp="1"/>
          </p:cNvSpPr>
          <p:nvPr>
            <p:ph type="dt" idx="18"/>
          </p:nvPr>
        </p:nvSpPr>
        <p:spPr/>
        <p:txBody>
          <a:bodyPr/>
          <a:p>
            <a:fld id="{1A543ADA-53AA-4FA9-8164-75501F3E0288}" type="datetime1">
              <a:rPr lang="en-IN"/>
              <a:t>20/12/2024</a:t>
            </a:fld>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32"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Downcasting example : </a:t>
            </a:r>
            <a:endParaRPr b="0" lang="en-IN" sz="1600" spc="-1" strike="noStrike">
              <a:latin typeface="Arial"/>
            </a:endParaRPr>
          </a:p>
        </p:txBody>
      </p:sp>
      <p:pic>
        <p:nvPicPr>
          <p:cNvPr id="733" name="" descr=""/>
          <p:cNvPicPr/>
          <p:nvPr/>
        </p:nvPicPr>
        <p:blipFill>
          <a:blip r:embed="rId1"/>
          <a:stretch/>
        </p:blipFill>
        <p:spPr>
          <a:xfrm>
            <a:off x="3123720" y="252000"/>
            <a:ext cx="6784560" cy="5309640"/>
          </a:xfrm>
          <a:prstGeom prst="rect">
            <a:avLst/>
          </a:prstGeom>
          <a:ln w="0">
            <a:noFill/>
          </a:ln>
        </p:spPr>
      </p:pic>
      <p:sp>
        <p:nvSpPr>
          <p:cNvPr id="4" name="PlaceHolder 3"/>
          <p:cNvSpPr>
            <a:spLocks noGrp="1"/>
          </p:cNvSpPr>
          <p:nvPr>
            <p:ph type="sldNum" idx="17"/>
          </p:nvPr>
        </p:nvSpPr>
        <p:spPr/>
        <p:txBody>
          <a:bodyPr/>
          <a:p>
            <a:fld id="{F66B46EF-C2BA-4136-A976-0C31B0FE8178}" type="slidenum">
              <a:t>135</a:t>
            </a:fld>
          </a:p>
        </p:txBody>
      </p:sp>
      <p:sp>
        <p:nvSpPr>
          <p:cNvPr id="5" name="PlaceHolder 4"/>
          <p:cNvSpPr>
            <a:spLocks noGrp="1"/>
          </p:cNvSpPr>
          <p:nvPr>
            <p:ph type="dt" idx="18"/>
          </p:nvPr>
        </p:nvSpPr>
        <p:spPr/>
        <p:txBody>
          <a:bodyPr/>
          <a:p>
            <a:fld id="{7F55A0DE-597E-43D9-9289-4CA7928B1F28}" type="datetime1">
              <a:rPr lang="en-IN"/>
              <a:t>20/12/2024</a:t>
            </a:fld>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Passing Objects as Arguments</a:t>
            </a:r>
            <a:endParaRPr b="0" lang="en-IN" sz="4400" spc="-1" strike="noStrike">
              <a:latin typeface="Arial"/>
            </a:endParaRPr>
          </a:p>
        </p:txBody>
      </p:sp>
      <p:sp>
        <p:nvSpPr>
          <p:cNvPr id="735"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In Java, objects can be passed as arguments to methods, allowing you to work with data contained within those objects. When you pass an object as an argument to a method, you are passing the reference to that object, not the actual object itself.</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800" spc="-1" strike="noStrike">
                <a:latin typeface="Arial"/>
              </a:rPr>
              <a:t>Key Points About Passing Objects as Arguments</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Objects are passed by reference: This means that the reference (memory address) to the object is passed, not a copy of the object.</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Changes to the object inside the method affect the original object: Since the method works with the same object, any modifications to it are reflected outside the method.</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Java is "pass-by-value": Technically, Java passes the reference value (not the actual reference itself). However, the effect for objects is similar to "pass-by-reference."</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Example : Swap data in an object by passing object to a function.</a:t>
            </a:r>
            <a:endParaRPr b="0" lang="en-IN" sz="1800" spc="-1" strike="noStrike">
              <a:latin typeface="Arial"/>
            </a:endParaRPr>
          </a:p>
        </p:txBody>
      </p:sp>
      <p:sp>
        <p:nvSpPr>
          <p:cNvPr id="4" name="PlaceHolder 3"/>
          <p:cNvSpPr>
            <a:spLocks noGrp="1"/>
          </p:cNvSpPr>
          <p:nvPr>
            <p:ph type="sldNum" idx="17"/>
          </p:nvPr>
        </p:nvSpPr>
        <p:spPr/>
        <p:txBody>
          <a:bodyPr/>
          <a:p>
            <a:fld id="{FAA68CDB-427C-47C2-8685-D46B352E47F0}" type="slidenum">
              <a:t>136</a:t>
            </a:fld>
          </a:p>
        </p:txBody>
      </p:sp>
      <p:sp>
        <p:nvSpPr>
          <p:cNvPr id="5" name="PlaceHolder 4"/>
          <p:cNvSpPr>
            <a:spLocks noGrp="1"/>
          </p:cNvSpPr>
          <p:nvPr>
            <p:ph type="dt" idx="18"/>
          </p:nvPr>
        </p:nvSpPr>
        <p:spPr/>
        <p:txBody>
          <a:bodyPr/>
          <a:p>
            <a:fld id="{5F4B9980-BCA8-4D6E-89D5-15A8D1D1AC87}" type="datetime1">
              <a:rPr lang="en-IN"/>
              <a:t>20/12/2024</a:t>
            </a:fld>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Abstraction via Abstract Classes and Interfaces</a:t>
            </a:r>
            <a:endParaRPr b="0" lang="en-IN" sz="2800" spc="-1" strike="noStrike">
              <a:latin typeface="Arial"/>
            </a:endParaRPr>
          </a:p>
        </p:txBody>
      </p:sp>
      <p:sp>
        <p:nvSpPr>
          <p:cNvPr id="737"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In Java, abstraction is a fundamental concept that allows you to hide the implementation details of a class and expose only the necessary details to the user. This can be achieved through abstract classes and interfaces.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Abstract Classes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An abstract class is a class that cannot be instantiated on its own and is used only as a base for other classes.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It can contain both abstract methods (methods without a body) and non-abstract methods.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Abstract methods must be implemented by the subclass.</a:t>
            </a:r>
            <a:endParaRPr b="0" lang="en-IN" sz="2000" spc="-1" strike="noStrike">
              <a:latin typeface="Arial"/>
            </a:endParaRPr>
          </a:p>
        </p:txBody>
      </p:sp>
      <p:sp>
        <p:nvSpPr>
          <p:cNvPr id="4" name="PlaceHolder 3"/>
          <p:cNvSpPr>
            <a:spLocks noGrp="1"/>
          </p:cNvSpPr>
          <p:nvPr>
            <p:ph type="sldNum" idx="17"/>
          </p:nvPr>
        </p:nvSpPr>
        <p:spPr/>
        <p:txBody>
          <a:bodyPr/>
          <a:p>
            <a:fld id="{3D78D682-7B4B-4031-8250-65E7132932BA}" type="slidenum">
              <a:t>137</a:t>
            </a:fld>
          </a:p>
        </p:txBody>
      </p:sp>
      <p:sp>
        <p:nvSpPr>
          <p:cNvPr id="5" name="PlaceHolder 4"/>
          <p:cNvSpPr>
            <a:spLocks noGrp="1"/>
          </p:cNvSpPr>
          <p:nvPr>
            <p:ph type="dt" idx="18"/>
          </p:nvPr>
        </p:nvSpPr>
        <p:spPr/>
        <p:txBody>
          <a:bodyPr/>
          <a:p>
            <a:fld id="{9B132C72-FF9D-4DFE-BEC0-6DD08DBF2F0E}" type="datetime1">
              <a:rPr lang="en-IN"/>
              <a:t>20/12/2024</a:t>
            </a:fld>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39"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endParaRPr b="0" lang="en-IN" sz="3200" spc="-1" strike="noStrike">
              <a:latin typeface="Arial"/>
            </a:endParaRPr>
          </a:p>
        </p:txBody>
      </p:sp>
      <p:pic>
        <p:nvPicPr>
          <p:cNvPr id="740" name="" descr=""/>
          <p:cNvPicPr/>
          <p:nvPr/>
        </p:nvPicPr>
        <p:blipFill>
          <a:blip r:embed="rId1"/>
          <a:stretch/>
        </p:blipFill>
        <p:spPr>
          <a:xfrm>
            <a:off x="0" y="32040"/>
            <a:ext cx="6426000" cy="3927240"/>
          </a:xfrm>
          <a:prstGeom prst="rect">
            <a:avLst/>
          </a:prstGeom>
          <a:ln w="0">
            <a:noFill/>
          </a:ln>
        </p:spPr>
      </p:pic>
      <p:pic>
        <p:nvPicPr>
          <p:cNvPr id="741" name="" descr=""/>
          <p:cNvPicPr/>
          <p:nvPr/>
        </p:nvPicPr>
        <p:blipFill>
          <a:blip r:embed="rId2"/>
          <a:stretch/>
        </p:blipFill>
        <p:spPr>
          <a:xfrm>
            <a:off x="5400000" y="2602080"/>
            <a:ext cx="5051880" cy="2797200"/>
          </a:xfrm>
          <a:prstGeom prst="rect">
            <a:avLst/>
          </a:prstGeom>
          <a:ln w="0">
            <a:noFill/>
          </a:ln>
        </p:spPr>
      </p:pic>
      <p:sp>
        <p:nvSpPr>
          <p:cNvPr id="4" name="PlaceHolder 3"/>
          <p:cNvSpPr>
            <a:spLocks noGrp="1"/>
          </p:cNvSpPr>
          <p:nvPr>
            <p:ph type="sldNum" idx="17"/>
          </p:nvPr>
        </p:nvSpPr>
        <p:spPr/>
        <p:txBody>
          <a:bodyPr/>
          <a:p>
            <a:fld id="{1F44EC3B-F10C-4205-9894-D81D77E371D6}" type="slidenum">
              <a:t>138</a:t>
            </a:fld>
          </a:p>
        </p:txBody>
      </p:sp>
      <p:sp>
        <p:nvSpPr>
          <p:cNvPr id="5" name="PlaceHolder 4"/>
          <p:cNvSpPr>
            <a:spLocks noGrp="1"/>
          </p:cNvSpPr>
          <p:nvPr>
            <p:ph type="dt" idx="18"/>
          </p:nvPr>
        </p:nvSpPr>
        <p:spPr/>
        <p:txBody>
          <a:bodyPr/>
          <a:p>
            <a:fld id="{8DEAF1C6-E4CE-4248-931E-3118C7C2A8EF}" type="datetime1">
              <a:rPr lang="en-IN"/>
              <a:t>20/12/2024</a:t>
            </a:fld>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Interfaces</a:t>
            </a:r>
            <a:endParaRPr b="0" lang="en-IN" sz="2800" spc="-1" strike="noStrike">
              <a:latin typeface="Arial"/>
            </a:endParaRPr>
          </a:p>
        </p:txBody>
      </p:sp>
      <p:sp>
        <p:nvSpPr>
          <p:cNvPr id="743"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500" spc="-1" strike="noStrike">
                <a:latin typeface="Arial"/>
              </a:rPr>
              <a:t>Interfaces</a:t>
            </a:r>
            <a:r>
              <a:rPr b="0" lang="en-IN" sz="1500" spc="-1" strike="noStrike">
                <a:latin typeface="Arial"/>
              </a:rPr>
              <a:t> : In Java, interfaces provide a way to achieve abstraction by defining a contract that classes must follow. They allow you to define the what (methods) but not the how (implementation). This enables decoupling and promotes code flexibility.</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In Java, interfaces provide a way to achieve abstraction by defining a contract that classes must follow. They allow you to define the what (methods) but not the how (implementation). This enables decoupling and promotes code flexibility.</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500" spc="-1" strike="noStrike">
                <a:latin typeface="Arial"/>
              </a:rPr>
              <a:t>Key Characteristics of Interfaces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Full Abstraction: Interfaces in Java are fully abstract, meaning they cannot have method implementations (except default or static methods since Java 8).</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Multiple Inheritance: A class can implement multiple interfaces, overcoming the single-inheritance limitation of classes.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Default Methods: From Java 8, interfaces can include default methods with implementation.</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Static Methods: Interfaces can have static methods that belong to the interface itself.</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Example : Interface with a method implements in a class.  Implement Sum and product using interfaces.</a:t>
            </a:r>
            <a:endParaRPr b="0" lang="en-IN" sz="1500" spc="-1" strike="noStrike">
              <a:latin typeface="Arial"/>
            </a:endParaRPr>
          </a:p>
        </p:txBody>
      </p:sp>
      <p:sp>
        <p:nvSpPr>
          <p:cNvPr id="4" name="PlaceHolder 3"/>
          <p:cNvSpPr>
            <a:spLocks noGrp="1"/>
          </p:cNvSpPr>
          <p:nvPr>
            <p:ph type="sldNum" idx="17"/>
          </p:nvPr>
        </p:nvSpPr>
        <p:spPr/>
        <p:txBody>
          <a:bodyPr/>
          <a:p>
            <a:fld id="{43471ACD-334C-4345-956B-928750DF2607}" type="slidenum">
              <a:t>139</a:t>
            </a:fld>
          </a:p>
        </p:txBody>
      </p:sp>
      <p:sp>
        <p:nvSpPr>
          <p:cNvPr id="5" name="PlaceHolder 4"/>
          <p:cNvSpPr>
            <a:spLocks noGrp="1"/>
          </p:cNvSpPr>
          <p:nvPr>
            <p:ph type="dt" idx="18"/>
          </p:nvPr>
        </p:nvSpPr>
        <p:spPr/>
        <p:txBody>
          <a:bodyPr/>
          <a:p>
            <a:fld id="{9F830F88-EC4D-41E9-B911-3BBBEC6C3F61}" type="datetime1">
              <a:rPr lang="en-IN"/>
              <a:t>20/12/2024</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Deployment Phase</a:t>
            </a:r>
            <a:endParaRPr b="0" lang="en-IN" sz="3300" spc="-1" strike="noStrike">
              <a:latin typeface="Arial"/>
            </a:endParaRPr>
          </a:p>
        </p:txBody>
      </p:sp>
      <p:sp>
        <p:nvSpPr>
          <p:cNvPr id="414"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To deliver the software to the production environment, making it available for end-users.</a:t>
            </a:r>
            <a:endParaRPr b="0" lang="en-IN" sz="1500" spc="-1" strike="noStrike">
              <a:latin typeface="Arial"/>
            </a:endParaRPr>
          </a:p>
        </p:txBody>
      </p:sp>
      <p:pic>
        <p:nvPicPr>
          <p:cNvPr id="415" name="" descr=""/>
          <p:cNvPicPr/>
          <p:nvPr/>
        </p:nvPicPr>
        <p:blipFill>
          <a:blip r:embed="rId1"/>
          <a:stretch/>
        </p:blipFill>
        <p:spPr>
          <a:xfrm>
            <a:off x="720000" y="1620000"/>
            <a:ext cx="7708320" cy="3349440"/>
          </a:xfrm>
          <a:prstGeom prst="rect">
            <a:avLst/>
          </a:prstGeom>
          <a:ln w="18000">
            <a:noFill/>
          </a:ln>
        </p:spPr>
      </p:pic>
      <p:sp>
        <p:nvSpPr>
          <p:cNvPr id="4" name="PlaceHolder 3"/>
          <p:cNvSpPr>
            <a:spLocks noGrp="1"/>
          </p:cNvSpPr>
          <p:nvPr>
            <p:ph type="sldNum" idx="2"/>
          </p:nvPr>
        </p:nvSpPr>
        <p:spPr/>
        <p:txBody>
          <a:bodyPr/>
          <a:p>
            <a:fld id="{503EEA33-88FB-4181-873E-D3AC09F2956A}" type="slidenum">
              <a:t>14</a:t>
            </a:fld>
          </a:p>
        </p:txBody>
      </p:sp>
      <p:sp>
        <p:nvSpPr>
          <p:cNvPr id="5" name="PlaceHolder 4"/>
          <p:cNvSpPr>
            <a:spLocks noGrp="1"/>
          </p:cNvSpPr>
          <p:nvPr>
            <p:ph type="dt" idx="3"/>
          </p:nvPr>
        </p:nvSpPr>
        <p:spPr/>
        <p:txBody>
          <a:bodyPr/>
          <a:p>
            <a:fld id="{3FE673C5-9F83-4D4A-8FEF-2998F6958CAD}" type="datetime1">
              <a:rPr lang="en-IN"/>
              <a:t>20/12/2024</a:t>
            </a:fld>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Interfaces</a:t>
            </a:r>
            <a:endParaRPr b="0" lang="en-IN" sz="2800" spc="-1" strike="noStrike">
              <a:latin typeface="Arial"/>
            </a:endParaRPr>
          </a:p>
        </p:txBody>
      </p:sp>
      <p:sp>
        <p:nvSpPr>
          <p:cNvPr id="745"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endParaRPr b="0" lang="en-IN" sz="3200" spc="-1" strike="noStrike">
              <a:latin typeface="Arial"/>
            </a:endParaRPr>
          </a:p>
        </p:txBody>
      </p:sp>
      <p:pic>
        <p:nvPicPr>
          <p:cNvPr id="746" name="" descr=""/>
          <p:cNvPicPr/>
          <p:nvPr/>
        </p:nvPicPr>
        <p:blipFill>
          <a:blip r:embed="rId1"/>
          <a:stretch/>
        </p:blipFill>
        <p:spPr>
          <a:xfrm>
            <a:off x="0" y="0"/>
            <a:ext cx="5529600" cy="3353400"/>
          </a:xfrm>
          <a:prstGeom prst="rect">
            <a:avLst/>
          </a:prstGeom>
          <a:ln w="0">
            <a:noFill/>
          </a:ln>
        </p:spPr>
      </p:pic>
      <p:pic>
        <p:nvPicPr>
          <p:cNvPr id="747" name="" descr=""/>
          <p:cNvPicPr/>
          <p:nvPr/>
        </p:nvPicPr>
        <p:blipFill>
          <a:blip r:embed="rId2"/>
          <a:stretch/>
        </p:blipFill>
        <p:spPr>
          <a:xfrm>
            <a:off x="4860000" y="1367640"/>
            <a:ext cx="5234400" cy="4230360"/>
          </a:xfrm>
          <a:prstGeom prst="rect">
            <a:avLst/>
          </a:prstGeom>
          <a:ln w="0">
            <a:noFill/>
          </a:ln>
        </p:spPr>
      </p:pic>
      <p:sp>
        <p:nvSpPr>
          <p:cNvPr id="4" name="PlaceHolder 3"/>
          <p:cNvSpPr>
            <a:spLocks noGrp="1"/>
          </p:cNvSpPr>
          <p:nvPr>
            <p:ph type="sldNum" idx="17"/>
          </p:nvPr>
        </p:nvSpPr>
        <p:spPr/>
        <p:txBody>
          <a:bodyPr/>
          <a:p>
            <a:fld id="{48EEBD56-164D-455D-9091-1F3A7050E7AC}" type="slidenum">
              <a:t>140</a:t>
            </a:fld>
          </a:p>
        </p:txBody>
      </p:sp>
      <p:sp>
        <p:nvSpPr>
          <p:cNvPr id="5" name="PlaceHolder 4"/>
          <p:cNvSpPr>
            <a:spLocks noGrp="1"/>
          </p:cNvSpPr>
          <p:nvPr>
            <p:ph type="dt" idx="18"/>
          </p:nvPr>
        </p:nvSpPr>
        <p:spPr/>
        <p:txBody>
          <a:bodyPr/>
          <a:p>
            <a:fld id="{CFA991D0-D131-4AF5-8F55-50AB43E0637A}" type="datetime1">
              <a:rPr lang="en-IN"/>
              <a:t>20/12/2024</a:t>
            </a:fld>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Diamond Problem using Interfaces.</a:t>
            </a:r>
            <a:endParaRPr b="0" lang="en-IN" sz="4400" spc="-1" strike="noStrike">
              <a:latin typeface="Arial"/>
            </a:endParaRPr>
          </a:p>
        </p:txBody>
      </p:sp>
      <p:sp>
        <p:nvSpPr>
          <p:cNvPr id="749"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Diamond Problem in Java occurs when a class implements multiple interfaces that have methods with the same signature. This can cause ambiguity in which method implementation to choose when an object references the 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In the below given example, how Class C can implement the show() of both interface A and Interface B.</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 </a:t>
            </a:r>
            <a:endParaRPr b="0" lang="en-IN" sz="1300" spc="-1" strike="noStrike">
              <a:latin typeface="Arial"/>
            </a:endParaRPr>
          </a:p>
        </p:txBody>
      </p:sp>
      <p:pic>
        <p:nvPicPr>
          <p:cNvPr id="750" name="" descr=""/>
          <p:cNvPicPr/>
          <p:nvPr/>
        </p:nvPicPr>
        <p:blipFill>
          <a:blip r:embed="rId1"/>
          <a:stretch/>
        </p:blipFill>
        <p:spPr>
          <a:xfrm>
            <a:off x="900000" y="1615320"/>
            <a:ext cx="2460240" cy="2703960"/>
          </a:xfrm>
          <a:prstGeom prst="rect">
            <a:avLst/>
          </a:prstGeom>
          <a:ln w="0">
            <a:noFill/>
          </a:ln>
        </p:spPr>
      </p:pic>
      <p:sp>
        <p:nvSpPr>
          <p:cNvPr id="4" name="PlaceHolder 3"/>
          <p:cNvSpPr>
            <a:spLocks noGrp="1"/>
          </p:cNvSpPr>
          <p:nvPr>
            <p:ph type="sldNum" idx="17"/>
          </p:nvPr>
        </p:nvSpPr>
        <p:spPr/>
        <p:txBody>
          <a:bodyPr/>
          <a:p>
            <a:fld id="{9978F00E-0CB7-484F-8A63-D6BBE80795D9}" type="slidenum">
              <a:t>141</a:t>
            </a:fld>
          </a:p>
        </p:txBody>
      </p:sp>
      <p:sp>
        <p:nvSpPr>
          <p:cNvPr id="5" name="PlaceHolder 4"/>
          <p:cNvSpPr>
            <a:spLocks noGrp="1"/>
          </p:cNvSpPr>
          <p:nvPr>
            <p:ph type="dt" idx="18"/>
          </p:nvPr>
        </p:nvSpPr>
        <p:spPr/>
        <p:txBody>
          <a:bodyPr/>
          <a:p>
            <a:fld id="{CA095A84-FD7A-47EA-BC18-00AA8B5B36F6}" type="datetime1">
              <a:rPr lang="en-IN"/>
              <a:t>20/12/2024</a:t>
            </a:fld>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52"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Solving Diamond interface problem.</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 </a:t>
            </a:r>
            <a:endParaRPr b="0" lang="en-IN" sz="1300" spc="-1" strike="noStrike">
              <a:latin typeface="Arial"/>
            </a:endParaRPr>
          </a:p>
        </p:txBody>
      </p:sp>
      <p:pic>
        <p:nvPicPr>
          <p:cNvPr id="753" name="" descr=""/>
          <p:cNvPicPr/>
          <p:nvPr/>
        </p:nvPicPr>
        <p:blipFill>
          <a:blip r:embed="rId1"/>
          <a:stretch/>
        </p:blipFill>
        <p:spPr>
          <a:xfrm>
            <a:off x="3600000" y="0"/>
            <a:ext cx="6175080" cy="5669640"/>
          </a:xfrm>
          <a:prstGeom prst="rect">
            <a:avLst/>
          </a:prstGeom>
          <a:ln w="0">
            <a:noFill/>
          </a:ln>
        </p:spPr>
      </p:pic>
      <p:sp>
        <p:nvSpPr>
          <p:cNvPr id="4" name="PlaceHolder 3"/>
          <p:cNvSpPr>
            <a:spLocks noGrp="1"/>
          </p:cNvSpPr>
          <p:nvPr>
            <p:ph type="sldNum" idx="17"/>
          </p:nvPr>
        </p:nvSpPr>
        <p:spPr/>
        <p:txBody>
          <a:bodyPr/>
          <a:p>
            <a:fld id="{EF413D3F-6A57-406C-9292-E1387AE8B438}" type="slidenum">
              <a:t>142</a:t>
            </a:fld>
          </a:p>
        </p:txBody>
      </p:sp>
      <p:sp>
        <p:nvSpPr>
          <p:cNvPr id="5" name="PlaceHolder 4"/>
          <p:cNvSpPr>
            <a:spLocks noGrp="1"/>
          </p:cNvSpPr>
          <p:nvPr>
            <p:ph type="dt" idx="18"/>
          </p:nvPr>
        </p:nvSpPr>
        <p:spPr/>
        <p:txBody>
          <a:bodyPr/>
          <a:p>
            <a:fld id="{C052520B-42F8-401B-A6A3-99AC61D1A13E}" type="datetime1">
              <a:rPr lang="en-IN"/>
              <a:t>20/12/2024</a:t>
            </a:fld>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Creating Static Classes and Static Methods</a:t>
            </a:r>
            <a:endParaRPr b="0" lang="en-IN" sz="3200" spc="-1" strike="noStrike">
              <a:latin typeface="Arial"/>
            </a:endParaRPr>
          </a:p>
        </p:txBody>
      </p:sp>
      <p:sp>
        <p:nvSpPr>
          <p:cNvPr id="755"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400" spc="-1" strike="noStrike">
                <a:latin typeface="Arial"/>
              </a:rPr>
              <a:t>Static Method :</a:t>
            </a:r>
            <a:r>
              <a:rPr b="0" lang="en-IN" sz="2400" spc="-1" strike="noStrike">
                <a:latin typeface="Arial"/>
              </a:rPr>
              <a:t> A static method belongs to the class itself rather than any instance of the class. It can be invoked without creating an object of the class.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400" spc="-1" strike="noStrike">
                <a:latin typeface="Arial"/>
              </a:rPr>
              <a:t>Static Class : </a:t>
            </a:r>
            <a:r>
              <a:rPr b="0" lang="en-IN" sz="2400" spc="-1" strike="noStrike">
                <a:latin typeface="Arial"/>
              </a:rPr>
              <a:t>In Java, static classes can only be defined as static nested classes. This means that a class marked as static must be nested within another class because top-level classes cannot have the static modifier.</a:t>
            </a:r>
            <a:endParaRPr b="0" lang="en-IN" sz="2400" spc="-1" strike="noStrike">
              <a:latin typeface="Arial"/>
            </a:endParaRPr>
          </a:p>
        </p:txBody>
      </p:sp>
      <p:sp>
        <p:nvSpPr>
          <p:cNvPr id="4" name="PlaceHolder 3"/>
          <p:cNvSpPr>
            <a:spLocks noGrp="1"/>
          </p:cNvSpPr>
          <p:nvPr>
            <p:ph type="sldNum" idx="17"/>
          </p:nvPr>
        </p:nvSpPr>
        <p:spPr/>
        <p:txBody>
          <a:bodyPr/>
          <a:p>
            <a:fld id="{111A66CF-33B7-4BBC-B617-F46AFCE11085}" type="slidenum">
              <a:t>143</a:t>
            </a:fld>
          </a:p>
        </p:txBody>
      </p:sp>
      <p:sp>
        <p:nvSpPr>
          <p:cNvPr id="5" name="PlaceHolder 4"/>
          <p:cNvSpPr>
            <a:spLocks noGrp="1"/>
          </p:cNvSpPr>
          <p:nvPr>
            <p:ph type="dt" idx="18"/>
          </p:nvPr>
        </p:nvSpPr>
        <p:spPr/>
        <p:txBody>
          <a:bodyPr/>
          <a:p>
            <a:fld id="{5F9C199D-2112-4D7D-91D9-324D0E331997}" type="datetime1">
              <a:rPr lang="en-IN"/>
              <a:t>20/12/2024</a:t>
            </a:fld>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57"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Static Class Example : </a:t>
            </a:r>
            <a:endParaRPr b="0" lang="en-IN" sz="2400" spc="-1" strike="noStrike">
              <a:latin typeface="Arial"/>
            </a:endParaRPr>
          </a:p>
        </p:txBody>
      </p:sp>
      <p:pic>
        <p:nvPicPr>
          <p:cNvPr id="758" name="" descr=""/>
          <p:cNvPicPr/>
          <p:nvPr/>
        </p:nvPicPr>
        <p:blipFill>
          <a:blip r:embed="rId1"/>
          <a:stretch/>
        </p:blipFill>
        <p:spPr>
          <a:xfrm>
            <a:off x="0" y="1741680"/>
            <a:ext cx="10079640" cy="3297600"/>
          </a:xfrm>
          <a:prstGeom prst="rect">
            <a:avLst/>
          </a:prstGeom>
          <a:ln w="0">
            <a:noFill/>
          </a:ln>
        </p:spPr>
      </p:pic>
      <p:sp>
        <p:nvSpPr>
          <p:cNvPr id="4" name="PlaceHolder 3"/>
          <p:cNvSpPr>
            <a:spLocks noGrp="1"/>
          </p:cNvSpPr>
          <p:nvPr>
            <p:ph type="sldNum" idx="17"/>
          </p:nvPr>
        </p:nvSpPr>
        <p:spPr/>
        <p:txBody>
          <a:bodyPr/>
          <a:p>
            <a:fld id="{E40741ED-C266-4423-AD0C-755B33A7C4B6}" type="slidenum">
              <a:t>144</a:t>
            </a:fld>
          </a:p>
        </p:txBody>
      </p:sp>
      <p:sp>
        <p:nvSpPr>
          <p:cNvPr id="5" name="PlaceHolder 4"/>
          <p:cNvSpPr>
            <a:spLocks noGrp="1"/>
          </p:cNvSpPr>
          <p:nvPr>
            <p:ph type="dt" idx="18"/>
          </p:nvPr>
        </p:nvSpPr>
        <p:spPr/>
        <p:txBody>
          <a:bodyPr/>
          <a:p>
            <a:fld id="{1E3501BA-E43B-4111-8FC4-0F9250496FC5}" type="datetime1">
              <a:rPr lang="en-IN"/>
              <a:t>20/12/2024</a:t>
            </a:fld>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Single-Dimensional Array</a:t>
            </a:r>
            <a:endParaRPr b="0" lang="en-IN" sz="4400" spc="-1" strike="noStrike">
              <a:latin typeface="Arial"/>
            </a:endParaRPr>
          </a:p>
        </p:txBody>
      </p:sp>
      <p:sp>
        <p:nvSpPr>
          <p:cNvPr id="760"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a:lnSpc>
                <a:spcPct val="100000"/>
              </a:lnSpc>
              <a:spcBef>
                <a:spcPts val="1417"/>
              </a:spcBef>
              <a:buNone/>
            </a:pPr>
            <a:r>
              <a:rPr b="0" lang="en-IN" sz="2400" spc="-1" strike="noStrike">
                <a:latin typeface="Arial"/>
              </a:rPr>
              <a:t> </a:t>
            </a:r>
            <a:r>
              <a:rPr b="0" lang="en-IN" sz="2400" spc="-1" strike="noStrike">
                <a:latin typeface="Arial"/>
              </a:rPr>
              <a:t>A single-dimensional array in Java is a data structure that can store a fixed-size sequence of elements of the same data type. It is essentially a collection of elements accessed by a single index.</a:t>
            </a:r>
            <a:endParaRPr b="0" lang="en-IN" sz="2400" spc="-1" strike="noStrike">
              <a:latin typeface="Arial"/>
            </a:endParaRPr>
          </a:p>
          <a:p>
            <a:pPr>
              <a:lnSpc>
                <a:spcPct val="100000"/>
              </a:lnSpc>
              <a:spcBef>
                <a:spcPts val="1417"/>
              </a:spcBef>
              <a:buNone/>
            </a:pPr>
            <a:r>
              <a:rPr b="0" lang="en-IN" sz="2400" spc="-1" strike="noStrike">
                <a:latin typeface="Arial"/>
              </a:rPr>
              <a:t>Creating the array :</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  </a:t>
            </a:r>
            <a:r>
              <a:rPr b="0" lang="en-IN" sz="2400" spc="-1" strike="noStrike">
                <a:latin typeface="Arial"/>
              </a:rPr>
              <a:t>Example : Sum of all the element in the array.</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 </a:t>
            </a:r>
            <a:endParaRPr b="0" lang="en-IN" sz="2400" spc="-1" strike="noStrike">
              <a:latin typeface="Arial"/>
            </a:endParaRPr>
          </a:p>
          <a:p>
            <a:pPr>
              <a:lnSpc>
                <a:spcPct val="100000"/>
              </a:lnSpc>
              <a:spcBef>
                <a:spcPts val="1417"/>
              </a:spcBef>
              <a:buNone/>
            </a:pPr>
            <a:endParaRPr b="0" lang="en-IN" sz="2400" spc="-1" strike="noStrike">
              <a:latin typeface="Arial"/>
            </a:endParaRPr>
          </a:p>
        </p:txBody>
      </p:sp>
      <p:pic>
        <p:nvPicPr>
          <p:cNvPr id="761" name="" descr=""/>
          <p:cNvPicPr/>
          <p:nvPr/>
        </p:nvPicPr>
        <p:blipFill>
          <a:blip r:embed="rId1"/>
          <a:stretch/>
        </p:blipFill>
        <p:spPr>
          <a:xfrm>
            <a:off x="500400" y="2520000"/>
            <a:ext cx="4899240" cy="623880"/>
          </a:xfrm>
          <a:prstGeom prst="rect">
            <a:avLst/>
          </a:prstGeom>
          <a:ln w="0">
            <a:noFill/>
          </a:ln>
        </p:spPr>
      </p:pic>
      <p:sp>
        <p:nvSpPr>
          <p:cNvPr id="4" name="PlaceHolder 3"/>
          <p:cNvSpPr>
            <a:spLocks noGrp="1"/>
          </p:cNvSpPr>
          <p:nvPr>
            <p:ph type="sldNum" idx="20"/>
          </p:nvPr>
        </p:nvSpPr>
        <p:spPr/>
        <p:txBody>
          <a:bodyPr/>
          <a:p>
            <a:fld id="{B2B2A435-E4E3-4B73-A642-A718866C1801}" type="slidenum">
              <a:t>145</a:t>
            </a:fld>
          </a:p>
        </p:txBody>
      </p:sp>
      <p:sp>
        <p:nvSpPr>
          <p:cNvPr id="5" name="PlaceHolder 4"/>
          <p:cNvSpPr>
            <a:spLocks noGrp="1"/>
          </p:cNvSpPr>
          <p:nvPr>
            <p:ph type="dt" idx="21"/>
          </p:nvPr>
        </p:nvSpPr>
        <p:spPr/>
        <p:txBody>
          <a:bodyPr/>
          <a:p>
            <a:fld id="{A937D605-24D9-4D99-821C-DF876B63AF1B}" type="datetime1">
              <a:rPr lang="en-IN"/>
              <a:t>20/12/2024</a:t>
            </a:fld>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Multi-Dimensional Arrays</a:t>
            </a:r>
            <a:endParaRPr b="0" lang="en-IN" sz="4400" spc="-1" strike="noStrike">
              <a:latin typeface="Arial"/>
            </a:endParaRPr>
          </a:p>
        </p:txBody>
      </p:sp>
      <p:sp>
        <p:nvSpPr>
          <p:cNvPr id="763"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In Java, multi-dimensional arrays are arrays of arrays. They are used to store data in a grid or matrix format. Multi-dimensional arrays are primarily two-dimensional but can be extended to three or more dimensions as needed.</a:t>
            </a:r>
            <a:endParaRPr b="0" lang="en-IN" sz="2000" spc="-1" strike="noStrike">
              <a:latin typeface="Arial"/>
            </a:endParaRPr>
          </a:p>
          <a:p>
            <a:pPr>
              <a:lnSpc>
                <a:spcPct val="100000"/>
              </a:lnSpc>
              <a:spcBef>
                <a:spcPts val="1417"/>
              </a:spcBef>
              <a:buNone/>
            </a:pPr>
            <a:r>
              <a:rPr b="0" lang="en-IN" sz="2000" spc="-1" strike="noStrike">
                <a:latin typeface="Arial"/>
              </a:rPr>
              <a:t>Declaring and printing 2 x 2 matrix</a:t>
            </a:r>
            <a:endParaRPr b="0" lang="en-IN" sz="2000" spc="-1" strike="noStrike">
              <a:latin typeface="Arial"/>
            </a:endParaRPr>
          </a:p>
        </p:txBody>
      </p:sp>
      <p:pic>
        <p:nvPicPr>
          <p:cNvPr id="764" name="" descr=""/>
          <p:cNvPicPr/>
          <p:nvPr/>
        </p:nvPicPr>
        <p:blipFill>
          <a:blip r:embed="rId1"/>
          <a:stretch/>
        </p:blipFill>
        <p:spPr>
          <a:xfrm>
            <a:off x="4320000" y="1887480"/>
            <a:ext cx="5615640" cy="3512160"/>
          </a:xfrm>
          <a:prstGeom prst="rect">
            <a:avLst/>
          </a:prstGeom>
          <a:ln w="0">
            <a:noFill/>
          </a:ln>
        </p:spPr>
      </p:pic>
      <p:sp>
        <p:nvSpPr>
          <p:cNvPr id="4" name="PlaceHolder 3"/>
          <p:cNvSpPr>
            <a:spLocks noGrp="1"/>
          </p:cNvSpPr>
          <p:nvPr>
            <p:ph type="sldNum" idx="20"/>
          </p:nvPr>
        </p:nvSpPr>
        <p:spPr/>
        <p:txBody>
          <a:bodyPr/>
          <a:p>
            <a:fld id="{1F41E82C-9009-49B1-A37F-275A1F1C2323}" type="slidenum">
              <a:t>146</a:t>
            </a:fld>
          </a:p>
        </p:txBody>
      </p:sp>
      <p:sp>
        <p:nvSpPr>
          <p:cNvPr id="5" name="PlaceHolder 4"/>
          <p:cNvSpPr>
            <a:spLocks noGrp="1"/>
          </p:cNvSpPr>
          <p:nvPr>
            <p:ph type="dt" idx="21"/>
          </p:nvPr>
        </p:nvSpPr>
        <p:spPr/>
        <p:txBody>
          <a:bodyPr/>
          <a:p>
            <a:fld id="{517484AC-B433-46E1-A337-88822E938592}" type="datetime1">
              <a:rPr lang="en-IN"/>
              <a:t>20/12/2024</a:t>
            </a:fld>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Array of Objects</a:t>
            </a:r>
            <a:endParaRPr b="0" lang="en-IN" sz="4400" spc="-1" strike="noStrike">
              <a:latin typeface="Arial"/>
            </a:endParaRPr>
          </a:p>
        </p:txBody>
      </p:sp>
      <p:sp>
        <p:nvSpPr>
          <p:cNvPr id="766"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a:lnSpc>
                <a:spcPct val="100000"/>
              </a:lnSpc>
              <a:spcBef>
                <a:spcPts val="1417"/>
              </a:spcBef>
              <a:buNone/>
            </a:pPr>
            <a:r>
              <a:rPr b="0" lang="en-IN" sz="2400" spc="-1" strike="noStrike">
                <a:latin typeface="Arial"/>
              </a:rPr>
              <a:t>An Array of Objects in Java is a collection where each element is an object. Java arrays can hold any data type, including objects, which makes them useful for organizing and managing multiple instances of a class.</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Example : Array of students and display them.</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 </a:t>
            </a:r>
            <a:endParaRPr b="0" lang="en-IN" sz="2400" spc="-1" strike="noStrike">
              <a:latin typeface="Arial"/>
            </a:endParaRPr>
          </a:p>
        </p:txBody>
      </p:sp>
      <p:sp>
        <p:nvSpPr>
          <p:cNvPr id="4" name="PlaceHolder 3"/>
          <p:cNvSpPr>
            <a:spLocks noGrp="1"/>
          </p:cNvSpPr>
          <p:nvPr>
            <p:ph type="sldNum" idx="20"/>
          </p:nvPr>
        </p:nvSpPr>
        <p:spPr/>
        <p:txBody>
          <a:bodyPr/>
          <a:p>
            <a:fld id="{EBF0104F-C9D0-4212-BB84-BA6D59D26B1D}" type="slidenum">
              <a:t>147</a:t>
            </a:fld>
          </a:p>
        </p:txBody>
      </p:sp>
      <p:sp>
        <p:nvSpPr>
          <p:cNvPr id="5" name="PlaceHolder 4"/>
          <p:cNvSpPr>
            <a:spLocks noGrp="1"/>
          </p:cNvSpPr>
          <p:nvPr>
            <p:ph type="dt" idx="21"/>
          </p:nvPr>
        </p:nvSpPr>
        <p:spPr/>
        <p:txBody>
          <a:bodyPr/>
          <a:p>
            <a:fld id="{34170289-C0A8-43EF-B879-BB33A404C833}" type="datetime1">
              <a:rPr lang="en-IN"/>
              <a:t>20/12/2024</a:t>
            </a:fld>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Arrays utility class</a:t>
            </a:r>
            <a:endParaRPr b="0" lang="en-IN" sz="4400" spc="-1" strike="noStrike">
              <a:latin typeface="Arial"/>
            </a:endParaRPr>
          </a:p>
        </p:txBody>
      </p:sp>
      <p:sp>
        <p:nvSpPr>
          <p:cNvPr id="768"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p:txBody>
      </p:sp>
      <p:pic>
        <p:nvPicPr>
          <p:cNvPr id="769" name="" descr=""/>
          <p:cNvPicPr/>
          <p:nvPr/>
        </p:nvPicPr>
        <p:blipFill>
          <a:blip r:embed="rId1"/>
          <a:stretch/>
        </p:blipFill>
        <p:spPr>
          <a:xfrm>
            <a:off x="186840" y="817920"/>
            <a:ext cx="6641280" cy="4221720"/>
          </a:xfrm>
          <a:prstGeom prst="rect">
            <a:avLst/>
          </a:prstGeom>
          <a:ln w="0">
            <a:noFill/>
          </a:ln>
        </p:spPr>
      </p:pic>
      <p:sp>
        <p:nvSpPr>
          <p:cNvPr id="4" name="PlaceHolder 3"/>
          <p:cNvSpPr>
            <a:spLocks noGrp="1"/>
          </p:cNvSpPr>
          <p:nvPr>
            <p:ph type="sldNum" idx="20"/>
          </p:nvPr>
        </p:nvSpPr>
        <p:spPr/>
        <p:txBody>
          <a:bodyPr/>
          <a:p>
            <a:fld id="{7482835D-8864-476E-90A3-385CE36D08EA}" type="slidenum">
              <a:t>148</a:t>
            </a:fld>
          </a:p>
        </p:txBody>
      </p:sp>
      <p:sp>
        <p:nvSpPr>
          <p:cNvPr id="5" name="PlaceHolder 4"/>
          <p:cNvSpPr>
            <a:spLocks noGrp="1"/>
          </p:cNvSpPr>
          <p:nvPr>
            <p:ph type="dt" idx="21"/>
          </p:nvPr>
        </p:nvSpPr>
        <p:spPr/>
        <p:txBody>
          <a:bodyPr/>
          <a:p>
            <a:fld id="{C4EB39D2-7E41-42B1-A3EF-DCECC81A25A3}" type="datetime1">
              <a:rPr lang="en-IN"/>
              <a:t>20/12/2024</a:t>
            </a:fld>
          </a:p>
        </p:txBody>
      </p:sp>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0"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Class</a:t>
            </a:r>
            <a:endParaRPr b="0" lang="en-IN" sz="4400" spc="-1" strike="noStrike">
              <a:latin typeface="Arial"/>
            </a:endParaRPr>
          </a:p>
        </p:txBody>
      </p:sp>
      <p:sp>
        <p:nvSpPr>
          <p:cNvPr id="771" name="PlaceHolder 2"/>
          <p:cNvSpPr>
            <a:spLocks noGrp="1"/>
          </p:cNvSpPr>
          <p:nvPr>
            <p:ph/>
          </p:nvPr>
        </p:nvSpPr>
        <p:spPr>
          <a:xfrm>
            <a:off x="180000" y="720000"/>
            <a:ext cx="9356760" cy="440172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 </a:t>
            </a:r>
            <a:r>
              <a:rPr b="0" lang="en-IN" sz="1400" spc="-1" strike="noStrike">
                <a:latin typeface="Arial"/>
              </a:rPr>
              <a:t>The String class in Java is one of the most commonly used classes in the Java programming language. It is part of the java.lang package and represents an immutable sequence of characters.   </a:t>
            </a:r>
            <a:endParaRPr b="0" lang="en-IN" sz="1400" spc="-1" strike="noStrike">
              <a:latin typeface="Arial"/>
            </a:endParaRPr>
          </a:p>
          <a:p>
            <a:pPr>
              <a:lnSpc>
                <a:spcPct val="100000"/>
              </a:lnSpc>
              <a:spcBef>
                <a:spcPts val="1417"/>
              </a:spcBef>
              <a:buNone/>
            </a:pPr>
            <a:r>
              <a:rPr b="0" lang="en-IN" sz="1400" spc="-1" strike="noStrike">
                <a:latin typeface="Arial"/>
              </a:rPr>
              <a:t>Key Features of the String Class:</a:t>
            </a:r>
            <a:endParaRPr b="0" lang="en-IN" sz="1400" spc="-1" strike="noStrike">
              <a:latin typeface="Arial"/>
            </a:endParaRPr>
          </a:p>
          <a:p>
            <a:pPr>
              <a:lnSpc>
                <a:spcPct val="100000"/>
              </a:lnSpc>
              <a:spcBef>
                <a:spcPts val="1417"/>
              </a:spcBef>
              <a:buNone/>
            </a:pPr>
            <a:r>
              <a:rPr b="0" lang="en-IN" sz="1400" spc="-1" strike="noStrike">
                <a:latin typeface="Arial"/>
              </a:rPr>
              <a:t>Immutability:  Once a String object is created, its content cannot be changed. Any operation that modifies a String (e.g., concatenation, replacement) creates a new String object.</a:t>
            </a:r>
            <a:endParaRPr b="0" lang="en-IN" sz="1400" spc="-1" strike="noStrike">
              <a:latin typeface="Arial"/>
            </a:endParaRPr>
          </a:p>
          <a:p>
            <a:pPr>
              <a:lnSpc>
                <a:spcPct val="100000"/>
              </a:lnSpc>
              <a:spcBef>
                <a:spcPts val="1417"/>
              </a:spcBef>
              <a:buNone/>
            </a:pPr>
            <a:r>
              <a:rPr b="0" lang="en-IN" sz="1400" spc="-1" strike="noStrike">
                <a:latin typeface="Arial"/>
              </a:rPr>
              <a:t>Example : On the functions of String.</a:t>
            </a:r>
            <a:endParaRPr b="0" lang="en-IN" sz="1400" spc="-1" strike="noStrike">
              <a:latin typeface="Arial"/>
            </a:endParaRPr>
          </a:p>
        </p:txBody>
      </p:sp>
      <p:pic>
        <p:nvPicPr>
          <p:cNvPr id="772" name="" descr=""/>
          <p:cNvPicPr/>
          <p:nvPr/>
        </p:nvPicPr>
        <p:blipFill>
          <a:blip r:embed="rId1"/>
          <a:stretch/>
        </p:blipFill>
        <p:spPr>
          <a:xfrm>
            <a:off x="180000" y="3927960"/>
            <a:ext cx="8168400" cy="1111680"/>
          </a:xfrm>
          <a:prstGeom prst="rect">
            <a:avLst/>
          </a:prstGeom>
          <a:ln w="0">
            <a:noFill/>
          </a:ln>
        </p:spPr>
      </p:pic>
      <p:pic>
        <p:nvPicPr>
          <p:cNvPr id="773" name="" descr=""/>
          <p:cNvPicPr/>
          <p:nvPr/>
        </p:nvPicPr>
        <p:blipFill>
          <a:blip r:embed="rId2"/>
          <a:stretch/>
        </p:blipFill>
        <p:spPr>
          <a:xfrm>
            <a:off x="158400" y="2629800"/>
            <a:ext cx="6141240" cy="1149840"/>
          </a:xfrm>
          <a:prstGeom prst="rect">
            <a:avLst/>
          </a:prstGeom>
          <a:ln w="0">
            <a:noFill/>
          </a:ln>
        </p:spPr>
      </p:pic>
      <p:sp>
        <p:nvSpPr>
          <p:cNvPr id="4" name="PlaceHolder 3"/>
          <p:cNvSpPr>
            <a:spLocks noGrp="1"/>
          </p:cNvSpPr>
          <p:nvPr>
            <p:ph type="sldNum" idx="20"/>
          </p:nvPr>
        </p:nvSpPr>
        <p:spPr/>
        <p:txBody>
          <a:bodyPr/>
          <a:p>
            <a:fld id="{665AA17E-C4ED-46B0-A1FF-829933E31C9D}" type="slidenum">
              <a:t>149</a:t>
            </a:fld>
          </a:p>
        </p:txBody>
      </p:sp>
      <p:sp>
        <p:nvSpPr>
          <p:cNvPr id="5" name="PlaceHolder 4"/>
          <p:cNvSpPr>
            <a:spLocks noGrp="1"/>
          </p:cNvSpPr>
          <p:nvPr>
            <p:ph type="dt" idx="21"/>
          </p:nvPr>
        </p:nvSpPr>
        <p:spPr/>
        <p:txBody>
          <a:bodyPr/>
          <a:p>
            <a:fld id="{C883732F-A4F0-4F6F-944C-2E382F5018DB}" type="datetime1">
              <a:rPr lang="en-IN"/>
              <a:t>20/12/2024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417"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endParaRPr b="0" lang="en-IN" sz="3200" spc="-1" strike="noStrike">
              <a:latin typeface="Arial"/>
            </a:endParaRPr>
          </a:p>
        </p:txBody>
      </p:sp>
      <p:pic>
        <p:nvPicPr>
          <p:cNvPr id="418" name="" descr=""/>
          <p:cNvPicPr/>
          <p:nvPr/>
        </p:nvPicPr>
        <p:blipFill>
          <a:blip r:embed="rId1"/>
          <a:stretch/>
        </p:blipFill>
        <p:spPr>
          <a:xfrm>
            <a:off x="1270800" y="1310040"/>
            <a:ext cx="7563600" cy="3067200"/>
          </a:xfrm>
          <a:prstGeom prst="rect">
            <a:avLst/>
          </a:prstGeom>
          <a:ln w="18000">
            <a:noFill/>
          </a:ln>
        </p:spPr>
      </p:pic>
      <p:sp>
        <p:nvSpPr>
          <p:cNvPr id="4" name="PlaceHolder 3"/>
          <p:cNvSpPr>
            <a:spLocks noGrp="1"/>
          </p:cNvSpPr>
          <p:nvPr>
            <p:ph type="sldNum" idx="2"/>
          </p:nvPr>
        </p:nvSpPr>
        <p:spPr/>
        <p:txBody>
          <a:bodyPr/>
          <a:p>
            <a:fld id="{401D01D2-977D-4D8C-97E3-F3F80CF4826F}" type="slidenum">
              <a:t>15</a:t>
            </a:fld>
          </a:p>
        </p:txBody>
      </p:sp>
      <p:sp>
        <p:nvSpPr>
          <p:cNvPr id="5" name="PlaceHolder 4"/>
          <p:cNvSpPr>
            <a:spLocks noGrp="1"/>
          </p:cNvSpPr>
          <p:nvPr>
            <p:ph type="dt" idx="3"/>
          </p:nvPr>
        </p:nvSpPr>
        <p:spPr/>
        <p:txBody>
          <a:bodyPr/>
          <a:p>
            <a:fld id="{99162062-6FE1-4635-A3E5-9951F42598D9}" type="datetime1">
              <a:rPr lang="en-IN"/>
              <a:t>20/12/2024</a:t>
            </a:fld>
          </a:p>
        </p:txBody>
      </p:sp>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Class</a:t>
            </a:r>
            <a:endParaRPr b="0" lang="en-IN" sz="4400" spc="-1" strike="noStrike">
              <a:latin typeface="Arial"/>
            </a:endParaRPr>
          </a:p>
        </p:txBody>
      </p:sp>
      <p:sp>
        <p:nvSpPr>
          <p:cNvPr id="775" name="PlaceHolder 2"/>
          <p:cNvSpPr>
            <a:spLocks noGrp="1"/>
          </p:cNvSpPr>
          <p:nvPr>
            <p:ph/>
          </p:nvPr>
        </p:nvSpPr>
        <p:spPr>
          <a:xfrm>
            <a:off x="180000" y="720000"/>
            <a:ext cx="9356760" cy="440172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 </a:t>
            </a:r>
            <a:endParaRPr b="0" lang="en-IN" sz="1400" spc="-1" strike="noStrike">
              <a:latin typeface="Arial"/>
            </a:endParaRPr>
          </a:p>
        </p:txBody>
      </p:sp>
      <p:pic>
        <p:nvPicPr>
          <p:cNvPr id="776" name="" descr=""/>
          <p:cNvPicPr/>
          <p:nvPr/>
        </p:nvPicPr>
        <p:blipFill>
          <a:blip r:embed="rId1"/>
          <a:stretch/>
        </p:blipFill>
        <p:spPr>
          <a:xfrm>
            <a:off x="237240" y="900000"/>
            <a:ext cx="7322400" cy="654480"/>
          </a:xfrm>
          <a:prstGeom prst="rect">
            <a:avLst/>
          </a:prstGeom>
          <a:ln w="0">
            <a:noFill/>
          </a:ln>
        </p:spPr>
      </p:pic>
      <p:pic>
        <p:nvPicPr>
          <p:cNvPr id="777" name="" descr=""/>
          <p:cNvPicPr/>
          <p:nvPr/>
        </p:nvPicPr>
        <p:blipFill>
          <a:blip r:embed="rId2"/>
          <a:stretch/>
        </p:blipFill>
        <p:spPr>
          <a:xfrm>
            <a:off x="217080" y="1692720"/>
            <a:ext cx="7162560" cy="646920"/>
          </a:xfrm>
          <a:prstGeom prst="rect">
            <a:avLst/>
          </a:prstGeom>
          <a:ln w="0">
            <a:noFill/>
          </a:ln>
        </p:spPr>
      </p:pic>
      <p:pic>
        <p:nvPicPr>
          <p:cNvPr id="778" name="" descr=""/>
          <p:cNvPicPr/>
          <p:nvPr/>
        </p:nvPicPr>
        <p:blipFill>
          <a:blip r:embed="rId3"/>
          <a:stretch/>
        </p:blipFill>
        <p:spPr>
          <a:xfrm>
            <a:off x="233280" y="2495520"/>
            <a:ext cx="6606360" cy="1104120"/>
          </a:xfrm>
          <a:prstGeom prst="rect">
            <a:avLst/>
          </a:prstGeom>
          <a:ln w="0">
            <a:noFill/>
          </a:ln>
        </p:spPr>
      </p:pic>
      <p:sp>
        <p:nvSpPr>
          <p:cNvPr id="4" name="PlaceHolder 3"/>
          <p:cNvSpPr>
            <a:spLocks noGrp="1"/>
          </p:cNvSpPr>
          <p:nvPr>
            <p:ph type="sldNum" idx="20"/>
          </p:nvPr>
        </p:nvSpPr>
        <p:spPr/>
        <p:txBody>
          <a:bodyPr/>
          <a:p>
            <a:fld id="{31C3C5BE-F5E7-481F-9D78-7A50838DB226}" type="slidenum">
              <a:t>150</a:t>
            </a:fld>
          </a:p>
        </p:txBody>
      </p:sp>
      <p:sp>
        <p:nvSpPr>
          <p:cNvPr id="5" name="PlaceHolder 4"/>
          <p:cNvSpPr>
            <a:spLocks noGrp="1"/>
          </p:cNvSpPr>
          <p:nvPr>
            <p:ph type="dt" idx="21"/>
          </p:nvPr>
        </p:nvSpPr>
        <p:spPr/>
        <p:txBody>
          <a:bodyPr/>
          <a:p>
            <a:fld id="{F3F8780C-D9BA-4F5D-8003-3AD8DE4F249F}" type="datetime1">
              <a:rPr lang="en-IN"/>
              <a:t>20/12/2024</a:t>
            </a:fld>
          </a:p>
        </p:txBody>
      </p:sp>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StringBuffer class</a:t>
            </a:r>
            <a:endParaRPr b="0" lang="en-IN" sz="4400" spc="-1" strike="noStrike">
              <a:latin typeface="Arial"/>
            </a:endParaRPr>
          </a:p>
        </p:txBody>
      </p:sp>
      <p:sp>
        <p:nvSpPr>
          <p:cNvPr id="780"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The StringBuffer class in Java is part of the java.lang package and is used to create mutable (modifiable) sequences of characters. Unlike the String class, which creates immutable objects, StringBuffer allows for efficient modifications such as insertions, deletions, and appends without creating a new object.</a:t>
            </a:r>
            <a:endParaRPr b="0" lang="en-IN" sz="2000" spc="-1" strike="noStrike">
              <a:latin typeface="Arial"/>
            </a:endParaRPr>
          </a:p>
          <a:p>
            <a:pPr>
              <a:lnSpc>
                <a:spcPct val="100000"/>
              </a:lnSpc>
              <a:spcBef>
                <a:spcPts val="1417"/>
              </a:spcBef>
              <a:buNone/>
            </a:pPr>
            <a:r>
              <a:rPr b="1" lang="en-IN" sz="2000" spc="-1" strike="noStrike">
                <a:latin typeface="Arial"/>
              </a:rPr>
              <a:t>Key Features of StringBuffer</a:t>
            </a:r>
            <a:endParaRPr b="0" lang="en-IN" sz="2000" spc="-1" strike="noStrike">
              <a:latin typeface="Arial"/>
            </a:endParaRPr>
          </a:p>
          <a:p>
            <a:pPr>
              <a:lnSpc>
                <a:spcPct val="100000"/>
              </a:lnSpc>
              <a:spcBef>
                <a:spcPts val="1417"/>
              </a:spcBef>
              <a:buNone/>
            </a:pPr>
            <a:r>
              <a:rPr b="0" lang="en-IN" sz="2000" spc="-1" strike="noStrike">
                <a:latin typeface="Arial"/>
              </a:rPr>
              <a:t>Mutability: You can modify the contents of a StringBuffer object without creating a new object.</a:t>
            </a:r>
            <a:endParaRPr b="0" lang="en-IN" sz="2000" spc="-1" strike="noStrike">
              <a:latin typeface="Arial"/>
            </a:endParaRPr>
          </a:p>
          <a:p>
            <a:pPr>
              <a:lnSpc>
                <a:spcPct val="100000"/>
              </a:lnSpc>
              <a:spcBef>
                <a:spcPts val="1417"/>
              </a:spcBef>
              <a:buNone/>
            </a:pPr>
            <a:r>
              <a:rPr b="0" lang="en-IN" sz="2000" spc="-1" strike="noStrike">
                <a:latin typeface="Arial"/>
              </a:rPr>
              <a:t>Thread-Safe: All methods of StringBuffer are synchronized, making it thread-safe.</a:t>
            </a:r>
            <a:endParaRPr b="0" lang="en-IN" sz="2000" spc="-1" strike="noStrike">
              <a:latin typeface="Arial"/>
            </a:endParaRPr>
          </a:p>
          <a:p>
            <a:pPr>
              <a:lnSpc>
                <a:spcPct val="100000"/>
              </a:lnSpc>
              <a:spcBef>
                <a:spcPts val="1417"/>
              </a:spcBef>
              <a:buNone/>
            </a:pPr>
            <a:r>
              <a:rPr b="0" lang="en-IN" sz="2000" spc="-1" strike="noStrike">
                <a:latin typeface="Arial"/>
              </a:rPr>
              <a:t>Dynamic Memory Allocation: The buffer grows dynamically as needed when new characters are added.</a:t>
            </a:r>
            <a:endParaRPr b="0" lang="en-IN" sz="2000" spc="-1" strike="noStrike">
              <a:latin typeface="Arial"/>
            </a:endParaRPr>
          </a:p>
          <a:p>
            <a:pPr>
              <a:lnSpc>
                <a:spcPct val="100000"/>
              </a:lnSpc>
              <a:spcBef>
                <a:spcPts val="1417"/>
              </a:spcBef>
              <a:buNone/>
            </a:pPr>
            <a:endParaRPr b="0" lang="en-IN" sz="2000" spc="-1" strike="noStrike">
              <a:latin typeface="Arial"/>
            </a:endParaRPr>
          </a:p>
        </p:txBody>
      </p:sp>
      <p:sp>
        <p:nvSpPr>
          <p:cNvPr id="4" name="PlaceHolder 3"/>
          <p:cNvSpPr>
            <a:spLocks noGrp="1"/>
          </p:cNvSpPr>
          <p:nvPr>
            <p:ph type="sldNum" idx="20"/>
          </p:nvPr>
        </p:nvSpPr>
        <p:spPr/>
        <p:txBody>
          <a:bodyPr/>
          <a:p>
            <a:fld id="{48B7A001-3288-4624-826B-D671A7E27F10}" type="slidenum">
              <a:t>151</a:t>
            </a:fld>
          </a:p>
        </p:txBody>
      </p:sp>
      <p:sp>
        <p:nvSpPr>
          <p:cNvPr id="5" name="PlaceHolder 4"/>
          <p:cNvSpPr>
            <a:spLocks noGrp="1"/>
          </p:cNvSpPr>
          <p:nvPr>
            <p:ph type="dt" idx="21"/>
          </p:nvPr>
        </p:nvSpPr>
        <p:spPr/>
        <p:txBody>
          <a:bodyPr/>
          <a:p>
            <a:fld id="{ACE1663D-F428-4BA5-B7D4-D171EA002EBC}" type="datetime1">
              <a:rPr lang="en-IN"/>
              <a:t>20/12/2024</a:t>
            </a:fld>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StringBuffer class</a:t>
            </a:r>
            <a:endParaRPr b="0" lang="en-IN" sz="4400" spc="-1" strike="noStrike">
              <a:latin typeface="Arial"/>
            </a:endParaRPr>
          </a:p>
        </p:txBody>
      </p:sp>
      <p:sp>
        <p:nvSpPr>
          <p:cNvPr id="782"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endParaRPr b="0" lang="en-IN" sz="3200" spc="-1" strike="noStrike">
              <a:latin typeface="Arial"/>
            </a:endParaRPr>
          </a:p>
        </p:txBody>
      </p:sp>
      <p:pic>
        <p:nvPicPr>
          <p:cNvPr id="783" name="" descr=""/>
          <p:cNvPicPr/>
          <p:nvPr/>
        </p:nvPicPr>
        <p:blipFill>
          <a:blip r:embed="rId1"/>
          <a:stretch/>
        </p:blipFill>
        <p:spPr>
          <a:xfrm>
            <a:off x="2340000" y="0"/>
            <a:ext cx="5655600" cy="5148360"/>
          </a:xfrm>
          <a:prstGeom prst="rect">
            <a:avLst/>
          </a:prstGeom>
          <a:ln w="0">
            <a:noFill/>
          </a:ln>
        </p:spPr>
      </p:pic>
      <p:sp>
        <p:nvSpPr>
          <p:cNvPr id="4" name="PlaceHolder 3"/>
          <p:cNvSpPr>
            <a:spLocks noGrp="1"/>
          </p:cNvSpPr>
          <p:nvPr>
            <p:ph type="sldNum" idx="20"/>
          </p:nvPr>
        </p:nvSpPr>
        <p:spPr/>
        <p:txBody>
          <a:bodyPr/>
          <a:p>
            <a:fld id="{4944297D-FBE7-40FB-BC8D-889FF044C0E6}" type="slidenum">
              <a:t>152</a:t>
            </a:fld>
          </a:p>
        </p:txBody>
      </p:sp>
      <p:sp>
        <p:nvSpPr>
          <p:cNvPr id="5" name="PlaceHolder 4"/>
          <p:cNvSpPr>
            <a:spLocks noGrp="1"/>
          </p:cNvSpPr>
          <p:nvPr>
            <p:ph type="dt" idx="21"/>
          </p:nvPr>
        </p:nvSpPr>
        <p:spPr/>
        <p:txBody>
          <a:bodyPr/>
          <a:p>
            <a:fld id="{2DAF4D0B-CC98-4208-A2F1-21E43C7CFEB9}" type="datetime1">
              <a:rPr lang="en-IN"/>
              <a:t>20/12/2024</a:t>
            </a:fld>
          </a:p>
        </p:txBody>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StringBuilder class</a:t>
            </a:r>
            <a:endParaRPr b="0" lang="en-IN" sz="4400" spc="-1" strike="noStrike">
              <a:latin typeface="Arial"/>
            </a:endParaRPr>
          </a:p>
        </p:txBody>
      </p:sp>
      <p:sp>
        <p:nvSpPr>
          <p:cNvPr id="785"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The StringBuilder class in Java is a part of the java.lang package and provides a mutable sequence of characters. Unlike String, which is immutable, StringBuilder allows you to modify strings without creating new objects, which makes it more efficient for situations where frequent modifications to string content are required.</a:t>
            </a:r>
            <a:endParaRPr b="0" lang="en-IN" sz="2000" spc="-1" strike="noStrike">
              <a:latin typeface="Arial"/>
            </a:endParaRPr>
          </a:p>
          <a:p>
            <a:pPr>
              <a:lnSpc>
                <a:spcPct val="100000"/>
              </a:lnSpc>
              <a:spcBef>
                <a:spcPts val="1417"/>
              </a:spcBef>
              <a:buNone/>
            </a:pPr>
            <a:r>
              <a:rPr b="1" lang="en-IN" sz="2000" spc="-1" strike="noStrike">
                <a:latin typeface="Arial"/>
              </a:rPr>
              <a:t>Features of StringBuilder:</a:t>
            </a:r>
            <a:endParaRPr b="0" lang="en-IN" sz="2000" spc="-1" strike="noStrike">
              <a:latin typeface="Arial"/>
            </a:endParaRPr>
          </a:p>
          <a:p>
            <a:pPr>
              <a:lnSpc>
                <a:spcPct val="100000"/>
              </a:lnSpc>
              <a:spcBef>
                <a:spcPts val="1417"/>
              </a:spcBef>
              <a:buNone/>
            </a:pPr>
            <a:r>
              <a:rPr b="0" lang="en-IN" sz="2000" spc="-1" strike="noStrike">
                <a:latin typeface="Arial"/>
              </a:rPr>
              <a:t>Mutable: You can modify the content of a StringBuilder object without creating a new one.</a:t>
            </a:r>
            <a:endParaRPr b="0" lang="en-IN" sz="2000" spc="-1" strike="noStrike">
              <a:latin typeface="Arial"/>
            </a:endParaRPr>
          </a:p>
          <a:p>
            <a:pPr>
              <a:lnSpc>
                <a:spcPct val="100000"/>
              </a:lnSpc>
              <a:spcBef>
                <a:spcPts val="1417"/>
              </a:spcBef>
              <a:buNone/>
            </a:pPr>
            <a:r>
              <a:rPr b="0" lang="en-IN" sz="2000" spc="-1" strike="noStrike">
                <a:latin typeface="Arial"/>
              </a:rPr>
              <a:t>Efficient: It is faster than String for concatenation and other modifications because it doesn't create new objects.</a:t>
            </a:r>
            <a:endParaRPr b="0" lang="en-IN" sz="2000" spc="-1" strike="noStrike">
              <a:latin typeface="Arial"/>
            </a:endParaRPr>
          </a:p>
          <a:p>
            <a:pPr>
              <a:lnSpc>
                <a:spcPct val="100000"/>
              </a:lnSpc>
              <a:spcBef>
                <a:spcPts val="1417"/>
              </a:spcBef>
              <a:buNone/>
            </a:pPr>
            <a:r>
              <a:rPr b="0" lang="en-IN" sz="2000" spc="-1" strike="noStrike">
                <a:latin typeface="Arial"/>
              </a:rPr>
              <a:t>Not Thread-Safe: Unlike StringBuffer, StringBuilder is not synchronized, making it more suitable for single-threaded scenarios.</a:t>
            </a:r>
            <a:endParaRPr b="0" lang="en-IN" sz="2000" spc="-1" strike="noStrike">
              <a:latin typeface="Arial"/>
            </a:endParaRPr>
          </a:p>
        </p:txBody>
      </p:sp>
      <p:sp>
        <p:nvSpPr>
          <p:cNvPr id="4" name="PlaceHolder 3"/>
          <p:cNvSpPr>
            <a:spLocks noGrp="1"/>
          </p:cNvSpPr>
          <p:nvPr>
            <p:ph type="sldNum" idx="20"/>
          </p:nvPr>
        </p:nvSpPr>
        <p:spPr/>
        <p:txBody>
          <a:bodyPr/>
          <a:p>
            <a:fld id="{3FD07DEE-0ABA-4E08-B7D1-4EF6AEC28048}" type="slidenum">
              <a:t>153</a:t>
            </a:fld>
          </a:p>
        </p:txBody>
      </p:sp>
      <p:sp>
        <p:nvSpPr>
          <p:cNvPr id="5" name="PlaceHolder 4"/>
          <p:cNvSpPr>
            <a:spLocks noGrp="1"/>
          </p:cNvSpPr>
          <p:nvPr>
            <p:ph type="dt" idx="21"/>
          </p:nvPr>
        </p:nvSpPr>
        <p:spPr/>
        <p:txBody>
          <a:bodyPr/>
          <a:p>
            <a:fld id="{E4C61562-DC34-408C-87E1-019B3B53D4AA}" type="datetime1">
              <a:rPr lang="en-IN"/>
              <a:t>20/12/2024</a:t>
            </a:fld>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StringBuilder class</a:t>
            </a:r>
            <a:endParaRPr b="0" lang="en-IN" sz="4400" spc="-1" strike="noStrike">
              <a:latin typeface="Arial"/>
            </a:endParaRPr>
          </a:p>
        </p:txBody>
      </p:sp>
      <p:sp>
        <p:nvSpPr>
          <p:cNvPr id="787"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public class StringBuilderExample {</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public static void main(String[] args) {</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StringBuilder sb = new StringBuilder("Welcome");</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sb.append(" to Java");</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sb.insert(11, " Programming");</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sb.replace(0, 7, "Hello");</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sb.delete(5, 11);      </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System.out.println(sb); // Output: HelloProgrammingJava</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a:t>
            </a:r>
            <a:endParaRPr b="0" lang="en-IN" sz="2000" spc="-1" strike="noStrike">
              <a:latin typeface="Arial"/>
            </a:endParaRPr>
          </a:p>
          <a:p>
            <a:pPr>
              <a:lnSpc>
                <a:spcPct val="100000"/>
              </a:lnSpc>
              <a:spcBef>
                <a:spcPts val="1417"/>
              </a:spcBef>
              <a:buNone/>
            </a:pPr>
            <a:r>
              <a:rPr b="0" lang="en-IN" sz="2000" spc="-1" strike="noStrike">
                <a:latin typeface="Arial"/>
              </a:rPr>
              <a:t>}</a:t>
            </a:r>
            <a:endParaRPr b="0" lang="en-IN" sz="2000" spc="-1" strike="noStrike">
              <a:latin typeface="Arial"/>
            </a:endParaRPr>
          </a:p>
          <a:p>
            <a:pPr>
              <a:lnSpc>
                <a:spcPct val="100000"/>
              </a:lnSpc>
              <a:spcBef>
                <a:spcPts val="1417"/>
              </a:spcBef>
              <a:buNone/>
            </a:pPr>
            <a:endParaRPr b="0" lang="en-IN" sz="2000" spc="-1" strike="noStrike">
              <a:latin typeface="Arial"/>
            </a:endParaRPr>
          </a:p>
        </p:txBody>
      </p:sp>
      <p:sp>
        <p:nvSpPr>
          <p:cNvPr id="4" name="PlaceHolder 3"/>
          <p:cNvSpPr>
            <a:spLocks noGrp="1"/>
          </p:cNvSpPr>
          <p:nvPr>
            <p:ph type="sldNum" idx="20"/>
          </p:nvPr>
        </p:nvSpPr>
        <p:spPr/>
        <p:txBody>
          <a:bodyPr/>
          <a:p>
            <a:fld id="{D9B61EAB-16B1-4CE6-93F3-F29FFB62897A}" type="slidenum">
              <a:t>154</a:t>
            </a:fld>
          </a:p>
        </p:txBody>
      </p:sp>
      <p:sp>
        <p:nvSpPr>
          <p:cNvPr id="5" name="PlaceHolder 4"/>
          <p:cNvSpPr>
            <a:spLocks noGrp="1"/>
          </p:cNvSpPr>
          <p:nvPr>
            <p:ph type="dt" idx="21"/>
          </p:nvPr>
        </p:nvSpPr>
        <p:spPr/>
        <p:txBody>
          <a:bodyPr/>
          <a:p>
            <a:fld id="{731D2FB6-77AC-42D4-8FC8-8261E665E9C0}" type="datetime1">
              <a:rPr lang="en-IN"/>
              <a:t>20/12/2024</a:t>
            </a:fld>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8"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Introduction to Regex (Regular Expression)</a:t>
            </a:r>
            <a:endParaRPr b="0" lang="en-IN" sz="3200" spc="-1" strike="noStrike">
              <a:latin typeface="Arial"/>
            </a:endParaRPr>
          </a:p>
        </p:txBody>
      </p:sp>
      <p:sp>
        <p:nvSpPr>
          <p:cNvPr id="789"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a:lnSpc>
                <a:spcPct val="100000"/>
              </a:lnSpc>
              <a:spcBef>
                <a:spcPts val="1417"/>
              </a:spcBef>
              <a:buNone/>
            </a:pPr>
            <a:r>
              <a:rPr b="0" lang="en-IN" sz="1600" spc="-1" strike="noStrike">
                <a:latin typeface="Arial"/>
              </a:rPr>
              <a:t> </a:t>
            </a:r>
            <a:r>
              <a:rPr b="0" lang="en-IN" sz="1600" spc="-1" strike="noStrike">
                <a:latin typeface="Arial"/>
              </a:rPr>
              <a:t>Regular expressions (Regex) in Java are powerful tools used for pattern matching and text manipulation. They are implemented through the java.util.regex package and allow developers to define search patterns for strings.</a:t>
            </a:r>
            <a:endParaRPr b="0" lang="en-IN" sz="1600" spc="-1" strike="noStrike">
              <a:latin typeface="Arial"/>
            </a:endParaRPr>
          </a:p>
          <a:p>
            <a:pPr>
              <a:lnSpc>
                <a:spcPct val="100000"/>
              </a:lnSpc>
              <a:spcBef>
                <a:spcPts val="1417"/>
              </a:spcBef>
              <a:buNone/>
            </a:pPr>
            <a:r>
              <a:rPr b="0" lang="en-IN" sz="1600" spc="-1" strike="noStrike">
                <a:latin typeface="Arial"/>
              </a:rPr>
              <a:t>Key Classes in java.util.regex:</a:t>
            </a:r>
            <a:endParaRPr b="0" lang="en-IN" sz="1600" spc="-1" strike="noStrike">
              <a:latin typeface="Arial"/>
            </a:endParaRPr>
          </a:p>
          <a:p>
            <a:pPr>
              <a:lnSpc>
                <a:spcPct val="100000"/>
              </a:lnSpc>
              <a:spcBef>
                <a:spcPts val="1417"/>
              </a:spcBef>
              <a:buNone/>
            </a:pPr>
            <a:r>
              <a:rPr b="1" lang="en-IN" sz="1600" spc="-1" strike="noStrike">
                <a:latin typeface="Arial"/>
              </a:rPr>
              <a:t>Pattern</a:t>
            </a:r>
            <a:r>
              <a:rPr b="0" lang="en-IN" sz="1600" spc="-1" strike="noStrike">
                <a:latin typeface="Arial"/>
              </a:rPr>
              <a:t>:</a:t>
            </a:r>
            <a:endParaRPr b="0" lang="en-IN" sz="1600" spc="-1" strike="noStrike">
              <a:latin typeface="Arial"/>
            </a:endParaRPr>
          </a:p>
          <a:p>
            <a:pPr>
              <a:lnSpc>
                <a:spcPct val="100000"/>
              </a:lnSpc>
              <a:spcBef>
                <a:spcPts val="1417"/>
              </a:spcBef>
              <a:buNone/>
            </a:pPr>
            <a:r>
              <a:rPr b="0" lang="en-IN" sz="1600" spc="-1" strike="noStrike">
                <a:latin typeface="Arial"/>
              </a:rPr>
              <a:t>A compiled representation of a regular expression.</a:t>
            </a:r>
            <a:endParaRPr b="0" lang="en-IN" sz="1600" spc="-1" strike="noStrike">
              <a:latin typeface="Arial"/>
            </a:endParaRPr>
          </a:p>
          <a:p>
            <a:pPr>
              <a:lnSpc>
                <a:spcPct val="100000"/>
              </a:lnSpc>
              <a:spcBef>
                <a:spcPts val="1417"/>
              </a:spcBef>
              <a:buNone/>
            </a:pPr>
            <a:r>
              <a:rPr b="0" lang="en-IN" sz="1600" spc="-1" strike="noStrike">
                <a:latin typeface="Arial"/>
              </a:rPr>
              <a:t>Use the Pattern.compile(String regex) method to create a Pattern object.</a:t>
            </a:r>
            <a:endParaRPr b="0" lang="en-IN" sz="1600" spc="-1" strike="noStrike">
              <a:latin typeface="Arial"/>
            </a:endParaRPr>
          </a:p>
          <a:p>
            <a:pPr>
              <a:lnSpc>
                <a:spcPct val="100000"/>
              </a:lnSpc>
              <a:spcBef>
                <a:spcPts val="1417"/>
              </a:spcBef>
              <a:buNone/>
            </a:pPr>
            <a:r>
              <a:rPr b="1" lang="en-IN" sz="1600" spc="-1" strike="noStrike">
                <a:latin typeface="Arial"/>
              </a:rPr>
              <a:t>Matcher</a:t>
            </a:r>
            <a:r>
              <a:rPr b="0" lang="en-IN" sz="1600" spc="-1" strike="noStrike">
                <a:latin typeface="Arial"/>
              </a:rPr>
              <a:t>:</a:t>
            </a:r>
            <a:endParaRPr b="0" lang="en-IN" sz="1600" spc="-1" strike="noStrike">
              <a:latin typeface="Arial"/>
            </a:endParaRPr>
          </a:p>
          <a:p>
            <a:pPr>
              <a:lnSpc>
                <a:spcPct val="100000"/>
              </a:lnSpc>
              <a:spcBef>
                <a:spcPts val="1417"/>
              </a:spcBef>
              <a:buNone/>
            </a:pPr>
            <a:r>
              <a:rPr b="0" lang="en-IN" sz="1600" spc="-1" strike="noStrike">
                <a:latin typeface="Arial"/>
              </a:rPr>
              <a:t>An engine that performs match operations on a character sequence using a Pattern.</a:t>
            </a:r>
            <a:endParaRPr b="0" lang="en-IN" sz="1600" spc="-1" strike="noStrike">
              <a:latin typeface="Arial"/>
            </a:endParaRPr>
          </a:p>
          <a:p>
            <a:pPr>
              <a:lnSpc>
                <a:spcPct val="100000"/>
              </a:lnSpc>
              <a:spcBef>
                <a:spcPts val="1417"/>
              </a:spcBef>
              <a:buNone/>
            </a:pPr>
            <a:r>
              <a:rPr b="0" lang="en-IN" sz="1600" spc="-1" strike="noStrike">
                <a:latin typeface="Arial"/>
              </a:rPr>
              <a:t>Created by calling pattern.matcher(CharSequence).</a:t>
            </a:r>
            <a:endParaRPr b="0" lang="en-IN" sz="1600" spc="-1" strike="noStrike">
              <a:latin typeface="Arial"/>
            </a:endParaRPr>
          </a:p>
          <a:p>
            <a:pPr>
              <a:lnSpc>
                <a:spcPct val="100000"/>
              </a:lnSpc>
              <a:spcBef>
                <a:spcPts val="1417"/>
              </a:spcBef>
              <a:buNone/>
            </a:pPr>
            <a:r>
              <a:rPr b="0" lang="en-IN" sz="1600" spc="-1" strike="noStrike">
                <a:latin typeface="Arial"/>
              </a:rPr>
              <a:t>PatternSyntaxException:</a:t>
            </a:r>
            <a:endParaRPr b="0" lang="en-IN" sz="1600" spc="-1" strike="noStrike">
              <a:latin typeface="Arial"/>
            </a:endParaRPr>
          </a:p>
          <a:p>
            <a:pPr>
              <a:lnSpc>
                <a:spcPct val="100000"/>
              </a:lnSpc>
              <a:spcBef>
                <a:spcPts val="1417"/>
              </a:spcBef>
              <a:buNone/>
            </a:pPr>
            <a:endParaRPr b="0" lang="en-IN" sz="1600" spc="-1" strike="noStrike">
              <a:latin typeface="Arial"/>
            </a:endParaRPr>
          </a:p>
          <a:p>
            <a:pPr>
              <a:lnSpc>
                <a:spcPct val="100000"/>
              </a:lnSpc>
              <a:spcBef>
                <a:spcPts val="1417"/>
              </a:spcBef>
              <a:buNone/>
            </a:pPr>
            <a:r>
              <a:rPr b="0" lang="en-IN" sz="1600" spc="-1" strike="noStrike">
                <a:latin typeface="Arial"/>
              </a:rPr>
              <a:t>Thrown when there is a syntax error in the regular expression.</a:t>
            </a:r>
            <a:endParaRPr b="0" lang="en-IN" sz="1600" spc="-1" strike="noStrike">
              <a:latin typeface="Arial"/>
            </a:endParaRPr>
          </a:p>
        </p:txBody>
      </p:sp>
      <p:sp>
        <p:nvSpPr>
          <p:cNvPr id="4" name="PlaceHolder 3"/>
          <p:cNvSpPr>
            <a:spLocks noGrp="1"/>
          </p:cNvSpPr>
          <p:nvPr>
            <p:ph type="sldNum" idx="20"/>
          </p:nvPr>
        </p:nvSpPr>
        <p:spPr/>
        <p:txBody>
          <a:bodyPr/>
          <a:p>
            <a:fld id="{40D2DCF2-7412-49E6-8818-2F9772B52BAE}" type="slidenum">
              <a:t>155</a:t>
            </a:fld>
          </a:p>
        </p:txBody>
      </p:sp>
      <p:sp>
        <p:nvSpPr>
          <p:cNvPr id="5" name="PlaceHolder 4"/>
          <p:cNvSpPr>
            <a:spLocks noGrp="1"/>
          </p:cNvSpPr>
          <p:nvPr>
            <p:ph type="dt" idx="21"/>
          </p:nvPr>
        </p:nvSpPr>
        <p:spPr/>
        <p:txBody>
          <a:bodyPr/>
          <a:p>
            <a:fld id="{13B087F4-6909-40DC-BBC5-8C5C205CF00B}" type="datetime1">
              <a:rPr lang="en-IN"/>
              <a:t>20/12/2024</a:t>
            </a:fld>
          </a:p>
        </p:txBody>
      </p:sp>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Introduction to Regex (Regular Expression)</a:t>
            </a:r>
            <a:endParaRPr b="0" lang="en-IN" sz="3200" spc="-1" strike="noStrike">
              <a:latin typeface="Arial"/>
            </a:endParaRPr>
          </a:p>
        </p:txBody>
      </p:sp>
      <p:sp>
        <p:nvSpPr>
          <p:cNvPr id="791"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endParaRPr b="0" lang="en-IN" sz="3200" spc="-1" strike="noStrike">
              <a:latin typeface="Arial"/>
            </a:endParaRPr>
          </a:p>
        </p:txBody>
      </p:sp>
      <p:pic>
        <p:nvPicPr>
          <p:cNvPr id="792" name="" descr=""/>
          <p:cNvPicPr/>
          <p:nvPr/>
        </p:nvPicPr>
        <p:blipFill>
          <a:blip r:embed="rId1"/>
          <a:stretch/>
        </p:blipFill>
        <p:spPr>
          <a:xfrm>
            <a:off x="360" y="0"/>
            <a:ext cx="10080000" cy="4625640"/>
          </a:xfrm>
          <a:prstGeom prst="rect">
            <a:avLst/>
          </a:prstGeom>
          <a:ln w="0">
            <a:noFill/>
          </a:ln>
        </p:spPr>
      </p:pic>
      <p:pic>
        <p:nvPicPr>
          <p:cNvPr id="793" name="" descr=""/>
          <p:cNvPicPr/>
          <p:nvPr/>
        </p:nvPicPr>
        <p:blipFill>
          <a:blip r:embed="rId2"/>
          <a:stretch/>
        </p:blipFill>
        <p:spPr>
          <a:xfrm>
            <a:off x="1620000" y="4680000"/>
            <a:ext cx="1195560" cy="547920"/>
          </a:xfrm>
          <a:prstGeom prst="rect">
            <a:avLst/>
          </a:prstGeom>
          <a:ln w="0">
            <a:noFill/>
          </a:ln>
        </p:spPr>
      </p:pic>
      <p:sp>
        <p:nvSpPr>
          <p:cNvPr id="4" name="PlaceHolder 3"/>
          <p:cNvSpPr>
            <a:spLocks noGrp="1"/>
          </p:cNvSpPr>
          <p:nvPr>
            <p:ph type="sldNum" idx="20"/>
          </p:nvPr>
        </p:nvSpPr>
        <p:spPr/>
        <p:txBody>
          <a:bodyPr/>
          <a:p>
            <a:fld id="{8280F8D7-C430-4CDE-8F76-987EC93D6B67}" type="slidenum">
              <a:t>156</a:t>
            </a:fld>
          </a:p>
        </p:txBody>
      </p:sp>
      <p:sp>
        <p:nvSpPr>
          <p:cNvPr id="5" name="PlaceHolder 4"/>
          <p:cNvSpPr>
            <a:spLocks noGrp="1"/>
          </p:cNvSpPr>
          <p:nvPr>
            <p:ph type="dt" idx="21"/>
          </p:nvPr>
        </p:nvSpPr>
        <p:spPr/>
        <p:txBody>
          <a:bodyPr/>
          <a:p>
            <a:fld id="{C5D245FC-E100-4F80-9E07-3B2D7AA9C63E}" type="datetime1">
              <a:rPr lang="en-IN"/>
              <a:t>20/12/2024</a:t>
            </a:fld>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4"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buNone/>
            </a:pPr>
            <a:r>
              <a:rPr b="0" lang="en-IN" sz="3600" spc="-1" strike="noStrike">
                <a:latin typeface="Arial"/>
              </a:rPr>
              <a:t>Defining the purpose of Java exceptions</a:t>
            </a:r>
            <a:endParaRPr b="0" lang="en-IN" sz="3600" spc="-1" strike="noStrike">
              <a:latin typeface="Arial"/>
            </a:endParaRPr>
          </a:p>
        </p:txBody>
      </p:sp>
      <p:sp>
        <p:nvSpPr>
          <p:cNvPr id="795"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400" spc="-1" strike="noStrike">
                <a:latin typeface="Arial"/>
              </a:rPr>
              <a:t>The primary purpose of Java exceptions is to provide a mechanism for managing errors and other exceptional conditions that arise during the execution of a program. </a:t>
            </a:r>
            <a:endParaRPr b="0" lang="en-IN" sz="1400" spc="-1" strike="noStrike">
              <a:latin typeface="Arial"/>
            </a:endParaRPr>
          </a:p>
          <a:p>
            <a:pPr marL="432000" indent="-324000">
              <a:spcBef>
                <a:spcPts val="1417"/>
              </a:spcBef>
              <a:buClr>
                <a:srgbClr val="000000"/>
              </a:buClr>
              <a:buSzPct val="45000"/>
              <a:buFont typeface="Wingdings" charset="2"/>
              <a:buChar char=""/>
            </a:pPr>
            <a:r>
              <a:rPr b="0" lang="en-IN" sz="1400" spc="-1" strike="noStrike">
                <a:latin typeface="Arial"/>
              </a:rPr>
              <a:t>Exceptions allow developers to write the main logic of a program separately from the code that handles errors.</a:t>
            </a:r>
            <a:endParaRPr b="0" lang="en-IN" sz="1400" spc="-1" strike="noStrike">
              <a:latin typeface="Arial"/>
            </a:endParaRPr>
          </a:p>
          <a:p>
            <a:pPr marL="432000" indent="-324000">
              <a:spcBef>
                <a:spcPts val="1417"/>
              </a:spcBef>
              <a:buClr>
                <a:srgbClr val="000000"/>
              </a:buClr>
              <a:buSzPct val="45000"/>
              <a:buFont typeface="Wingdings" charset="2"/>
              <a:buChar char=""/>
            </a:pPr>
            <a:r>
              <a:rPr b="0" lang="en-IN" sz="1400" spc="-1" strike="noStrike">
                <a:latin typeface="Arial"/>
              </a:rPr>
              <a:t>By using try-catch blocks, you can encapsulate the normal flow and handle exceptions in a dedicated section of the code.</a:t>
            </a:r>
            <a:endParaRPr b="0" lang="en-IN" sz="1400" spc="-1" strike="noStrike">
              <a:latin typeface="Arial"/>
            </a:endParaRPr>
          </a:p>
          <a:p>
            <a:pPr marL="432000" indent="-324000">
              <a:spcBef>
                <a:spcPts val="1417"/>
              </a:spcBef>
              <a:buClr>
                <a:srgbClr val="000000"/>
              </a:buClr>
              <a:buSzPct val="45000"/>
              <a:buFont typeface="Wingdings" charset="2"/>
              <a:buChar char=""/>
            </a:pPr>
            <a:r>
              <a:rPr b="0" lang="en-IN" sz="1400" spc="-1" strike="noStrike">
                <a:latin typeface="Arial"/>
              </a:rPr>
              <a:t>They include detailed information, such as a description of the error, the stack trace, and the class and method where the exception occurred.</a:t>
            </a:r>
            <a:endParaRPr b="0" lang="en-IN" sz="1400" spc="-1" strike="noStrike">
              <a:latin typeface="Arial"/>
            </a:endParaRPr>
          </a:p>
          <a:p>
            <a:pPr marL="432000" indent="-324000">
              <a:spcBef>
                <a:spcPts val="1417"/>
              </a:spcBef>
              <a:buClr>
                <a:srgbClr val="000000"/>
              </a:buClr>
              <a:buSzPct val="45000"/>
              <a:buFont typeface="Wingdings" charset="2"/>
              <a:buChar char=""/>
            </a:pPr>
            <a:r>
              <a:rPr b="0" lang="en-IN" sz="1400" spc="-1" strike="noStrike">
                <a:latin typeface="Arial"/>
              </a:rPr>
              <a:t>Using exceptions, developers can handle errors gracefully and recover from them without crashing the program.</a:t>
            </a:r>
            <a:endParaRPr b="0" lang="en-IN" sz="1400" spc="-1" strike="noStrike">
              <a:latin typeface="Arial"/>
            </a:endParaRPr>
          </a:p>
          <a:p>
            <a:pPr marL="432000" indent="-324000">
              <a:spcBef>
                <a:spcPts val="1417"/>
              </a:spcBef>
              <a:buClr>
                <a:srgbClr val="000000"/>
              </a:buClr>
              <a:buSzPct val="45000"/>
              <a:buFont typeface="Wingdings" charset="2"/>
              <a:buChar char=""/>
            </a:pPr>
            <a:r>
              <a:rPr b="0" lang="en-IN" sz="1400" spc="-1" strike="noStrike">
                <a:latin typeface="Arial"/>
              </a:rPr>
              <a:t>Exceptions can be thrown and propagated up the call stack using the throw keyword.</a:t>
            </a:r>
            <a:endParaRPr b="0" lang="en-IN" sz="1400" spc="-1" strike="noStrike">
              <a:latin typeface="Arial"/>
            </a:endParaRPr>
          </a:p>
          <a:p>
            <a:pPr marL="432000" indent="-324000">
              <a:spcBef>
                <a:spcPts val="1417"/>
              </a:spcBef>
              <a:buClr>
                <a:srgbClr val="000000"/>
              </a:buClr>
              <a:buSzPct val="45000"/>
              <a:buFont typeface="Wingdings" charset="2"/>
              <a:buChar char=""/>
            </a:pPr>
            <a:r>
              <a:rPr b="0" lang="en-IN" sz="1400" spc="-1" strike="noStrike">
                <a:latin typeface="Arial"/>
              </a:rPr>
              <a:t>Java enforces error handling at compile time for checked exceptions (subclasses of Exception but not RuntimeException), ensuring developers consider exceptional cases.</a:t>
            </a:r>
            <a:endParaRPr b="0" lang="en-IN" sz="1400" spc="-1" strike="noStrike">
              <a:latin typeface="Arial"/>
            </a:endParaRPr>
          </a:p>
          <a:p>
            <a:pPr marL="432000" indent="-324000">
              <a:spcBef>
                <a:spcPts val="1417"/>
              </a:spcBef>
              <a:buClr>
                <a:srgbClr val="000000"/>
              </a:buClr>
              <a:buSzPct val="45000"/>
              <a:buFont typeface="Wingdings" charset="2"/>
              <a:buChar char=""/>
            </a:pPr>
            <a:r>
              <a:rPr b="0" lang="en-IN" sz="1400" spc="-1" strike="noStrike">
                <a:latin typeface="Arial"/>
              </a:rPr>
              <a:t>It also provides unchecked exceptions (subclasses of RuntimeException) for errors that usually indicate programming bugs and don’t require mandatory handling.</a:t>
            </a:r>
            <a:endParaRPr b="0" lang="en-IN" sz="1400" spc="-1" strike="noStrike">
              <a:latin typeface="Arial"/>
            </a:endParaRPr>
          </a:p>
          <a:p>
            <a:pPr marL="432000" indent="-324000">
              <a:spcBef>
                <a:spcPts val="1417"/>
              </a:spcBef>
              <a:buClr>
                <a:srgbClr val="000000"/>
              </a:buClr>
              <a:buSzPct val="45000"/>
              <a:buFont typeface="Wingdings" charset="2"/>
              <a:buChar char=""/>
            </a:pPr>
            <a:r>
              <a:rPr b="0" lang="en-IN" sz="1400" spc="-1" strike="noStrike">
                <a:latin typeface="Arial"/>
              </a:rPr>
              <a:t>Example : Try...catch..finally clauses.</a:t>
            </a:r>
            <a:endParaRPr b="0" lang="en-IN" sz="1400" spc="-1" strike="noStrike">
              <a:latin typeface="Arial"/>
            </a:endParaRPr>
          </a:p>
        </p:txBody>
      </p:sp>
      <p:sp>
        <p:nvSpPr>
          <p:cNvPr id="4" name="PlaceHolder 3"/>
          <p:cNvSpPr>
            <a:spLocks noGrp="1"/>
          </p:cNvSpPr>
          <p:nvPr>
            <p:ph type="sldNum" idx="23"/>
          </p:nvPr>
        </p:nvSpPr>
        <p:spPr/>
        <p:txBody>
          <a:bodyPr/>
          <a:p>
            <a:fld id="{0D5927BC-DD37-4723-A6A9-B627F9AA9925}" type="slidenum">
              <a:t>157</a:t>
            </a:fld>
          </a:p>
        </p:txBody>
      </p:sp>
      <p:sp>
        <p:nvSpPr>
          <p:cNvPr id="5" name="PlaceHolder 4"/>
          <p:cNvSpPr>
            <a:spLocks noGrp="1"/>
          </p:cNvSpPr>
          <p:nvPr>
            <p:ph type="dt" idx="24"/>
          </p:nvPr>
        </p:nvSpPr>
        <p:spPr/>
        <p:txBody>
          <a:bodyPr/>
          <a:p>
            <a:fld id="{5510E541-C363-4650-A093-DAA31930A53E}" type="datetime1">
              <a:rPr lang="en-IN"/>
              <a:t>20/12/2024</a:t>
            </a:fld>
          </a:p>
        </p:txBody>
      </p:sp>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97"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endParaRPr b="0" lang="en-IN" sz="3200" spc="-1" strike="noStrike">
              <a:latin typeface="Arial"/>
            </a:endParaRPr>
          </a:p>
        </p:txBody>
      </p:sp>
      <p:pic>
        <p:nvPicPr>
          <p:cNvPr id="798" name="" descr=""/>
          <p:cNvPicPr/>
          <p:nvPr/>
        </p:nvPicPr>
        <p:blipFill>
          <a:blip r:embed="rId1"/>
          <a:stretch/>
        </p:blipFill>
        <p:spPr>
          <a:xfrm>
            <a:off x="188280" y="-180000"/>
            <a:ext cx="5391720" cy="2714760"/>
          </a:xfrm>
          <a:prstGeom prst="rect">
            <a:avLst/>
          </a:prstGeom>
          <a:ln w="0">
            <a:noFill/>
          </a:ln>
        </p:spPr>
      </p:pic>
      <p:pic>
        <p:nvPicPr>
          <p:cNvPr id="799" name="" descr=""/>
          <p:cNvPicPr/>
          <p:nvPr/>
        </p:nvPicPr>
        <p:blipFill>
          <a:blip r:embed="rId2"/>
          <a:stretch/>
        </p:blipFill>
        <p:spPr>
          <a:xfrm>
            <a:off x="792000" y="2561760"/>
            <a:ext cx="3780000" cy="3378240"/>
          </a:xfrm>
          <a:prstGeom prst="rect">
            <a:avLst/>
          </a:prstGeom>
          <a:ln w="0">
            <a:noFill/>
          </a:ln>
        </p:spPr>
      </p:pic>
      <p:sp>
        <p:nvSpPr>
          <p:cNvPr id="4" name="PlaceHolder 3"/>
          <p:cNvSpPr>
            <a:spLocks noGrp="1"/>
          </p:cNvSpPr>
          <p:nvPr>
            <p:ph type="sldNum" idx="23"/>
          </p:nvPr>
        </p:nvSpPr>
        <p:spPr/>
        <p:txBody>
          <a:bodyPr/>
          <a:p>
            <a:fld id="{DC75C421-54BE-4002-8131-27D459B69973}" type="slidenum">
              <a:t>158</a:t>
            </a:fld>
          </a:p>
        </p:txBody>
      </p:sp>
      <p:sp>
        <p:nvSpPr>
          <p:cNvPr id="5" name="PlaceHolder 4"/>
          <p:cNvSpPr>
            <a:spLocks noGrp="1"/>
          </p:cNvSpPr>
          <p:nvPr>
            <p:ph type="dt" idx="24"/>
          </p:nvPr>
        </p:nvSpPr>
        <p:spPr/>
        <p:txBody>
          <a:bodyPr/>
          <a:p>
            <a:fld id="{4CE6F8E9-B692-464F-A247-B441A700D50B}" type="datetime1">
              <a:rPr lang="en-IN"/>
              <a:t>20/12/2024</a:t>
            </a:fld>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buNone/>
            </a:pPr>
            <a:r>
              <a:rPr b="0" lang="en-IN" sz="3600" spc="-1" strike="noStrike">
                <a:latin typeface="Arial"/>
              </a:rPr>
              <a:t>Java exceptions</a:t>
            </a:r>
            <a:endParaRPr b="0" lang="en-IN" sz="3600" spc="-1" strike="noStrike">
              <a:latin typeface="Arial"/>
            </a:endParaRPr>
          </a:p>
        </p:txBody>
      </p:sp>
      <p:sp>
        <p:nvSpPr>
          <p:cNvPr id="801"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endParaRPr b="0" lang="en-IN" sz="3200" spc="-1" strike="noStrike">
              <a:latin typeface="Arial"/>
            </a:endParaRPr>
          </a:p>
        </p:txBody>
      </p:sp>
      <p:pic>
        <p:nvPicPr>
          <p:cNvPr id="802" name="" descr=""/>
          <p:cNvPicPr/>
          <p:nvPr/>
        </p:nvPicPr>
        <p:blipFill>
          <a:blip r:embed="rId1"/>
          <a:stretch/>
        </p:blipFill>
        <p:spPr>
          <a:xfrm>
            <a:off x="720000" y="720000"/>
            <a:ext cx="8823600" cy="4455360"/>
          </a:xfrm>
          <a:prstGeom prst="rect">
            <a:avLst/>
          </a:prstGeom>
          <a:ln w="0">
            <a:noFill/>
          </a:ln>
        </p:spPr>
      </p:pic>
      <p:sp>
        <p:nvSpPr>
          <p:cNvPr id="4" name="PlaceHolder 3"/>
          <p:cNvSpPr>
            <a:spLocks noGrp="1"/>
          </p:cNvSpPr>
          <p:nvPr>
            <p:ph type="sldNum" idx="23"/>
          </p:nvPr>
        </p:nvSpPr>
        <p:spPr/>
        <p:txBody>
          <a:bodyPr/>
          <a:p>
            <a:fld id="{6FB2D36D-C1CE-408F-82F7-065448EC1884}" type="slidenum">
              <a:t>159</a:t>
            </a:fld>
          </a:p>
        </p:txBody>
      </p:sp>
      <p:sp>
        <p:nvSpPr>
          <p:cNvPr id="5" name="PlaceHolder 4"/>
          <p:cNvSpPr>
            <a:spLocks noGrp="1"/>
          </p:cNvSpPr>
          <p:nvPr>
            <p:ph type="dt" idx="24"/>
          </p:nvPr>
        </p:nvSpPr>
        <p:spPr/>
        <p:txBody>
          <a:bodyPr/>
          <a:p>
            <a:fld id="{1B1C486B-9410-4D5C-8C22-6B699D424311}" type="datetime1">
              <a:rPr lang="en-IN"/>
              <a:t>20/12/2024</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420"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endParaRPr b="0" lang="en-IN" sz="3200" spc="-1" strike="noStrike">
              <a:latin typeface="Arial"/>
            </a:endParaRPr>
          </a:p>
        </p:txBody>
      </p:sp>
      <p:pic>
        <p:nvPicPr>
          <p:cNvPr id="421" name="" descr=""/>
          <p:cNvPicPr/>
          <p:nvPr/>
        </p:nvPicPr>
        <p:blipFill>
          <a:blip r:embed="rId1"/>
          <a:stretch/>
        </p:blipFill>
        <p:spPr>
          <a:xfrm>
            <a:off x="1994760" y="1100520"/>
            <a:ext cx="6115680" cy="3486600"/>
          </a:xfrm>
          <a:prstGeom prst="rect">
            <a:avLst/>
          </a:prstGeom>
          <a:ln w="18000">
            <a:noFill/>
          </a:ln>
        </p:spPr>
      </p:pic>
      <p:sp>
        <p:nvSpPr>
          <p:cNvPr id="4" name="PlaceHolder 3"/>
          <p:cNvSpPr>
            <a:spLocks noGrp="1"/>
          </p:cNvSpPr>
          <p:nvPr>
            <p:ph type="sldNum" idx="2"/>
          </p:nvPr>
        </p:nvSpPr>
        <p:spPr/>
        <p:txBody>
          <a:bodyPr/>
          <a:p>
            <a:fld id="{E4B5388A-E4E5-4574-8BB0-7F6A3864C1E6}" type="slidenum">
              <a:t>16</a:t>
            </a:fld>
          </a:p>
        </p:txBody>
      </p:sp>
      <p:sp>
        <p:nvSpPr>
          <p:cNvPr id="5" name="PlaceHolder 4"/>
          <p:cNvSpPr>
            <a:spLocks noGrp="1"/>
          </p:cNvSpPr>
          <p:nvPr>
            <p:ph type="dt" idx="3"/>
          </p:nvPr>
        </p:nvSpPr>
        <p:spPr/>
        <p:txBody>
          <a:bodyPr/>
          <a:p>
            <a:fld id="{BB51720B-A0E5-4FD3-A92A-9B04D348753B}" type="datetime1">
              <a:rPr lang="en-IN"/>
              <a:t>20/12/2024</a:t>
            </a:fld>
          </a:p>
        </p:txBody>
      </p:sp>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3"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buNone/>
            </a:pPr>
            <a:r>
              <a:rPr b="0" lang="en-IN" sz="4400" spc="-1" strike="noStrike">
                <a:latin typeface="Arial"/>
              </a:rPr>
              <a:t>Using the try and throw Statements.</a:t>
            </a:r>
            <a:endParaRPr b="0" lang="en-IN" sz="4400" spc="-1" strike="noStrike">
              <a:latin typeface="Arial"/>
            </a:endParaRPr>
          </a:p>
        </p:txBody>
      </p:sp>
      <p:sp>
        <p:nvSpPr>
          <p:cNvPr id="804"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2000" spc="-1" strike="noStrike">
                <a:latin typeface="Arial"/>
              </a:rPr>
              <a:t>In Java, the try and throw statements are used in exception handling. Here's how they work:</a:t>
            </a:r>
            <a:endParaRPr b="0" lang="en-IN" sz="2000" spc="-1" strike="noStrike">
              <a:latin typeface="Arial"/>
            </a:endParaRPr>
          </a:p>
          <a:p>
            <a:pPr marL="432000" indent="-324000">
              <a:spcBef>
                <a:spcPts val="1417"/>
              </a:spcBef>
              <a:buClr>
                <a:srgbClr val="000000"/>
              </a:buClr>
              <a:buSzPct val="45000"/>
              <a:buFont typeface="Wingdings" charset="2"/>
              <a:buChar char=""/>
            </a:pPr>
            <a:r>
              <a:rPr b="1" lang="en-IN" sz="2000" spc="-1" strike="noStrike">
                <a:latin typeface="Arial"/>
              </a:rPr>
              <a:t>try Block</a:t>
            </a:r>
            <a:r>
              <a:rPr b="0" lang="en-IN" sz="2000" spc="-1" strike="noStrike">
                <a:latin typeface="Arial"/>
              </a:rPr>
              <a:t> : The try block contains the code that might throw an exception. If an exception occurs within the try block, it is caught and handled by an associated catch block or propagated to the caller if not caught.</a:t>
            </a:r>
            <a:endParaRPr b="0" lang="en-IN" sz="2000" spc="-1" strike="noStrike">
              <a:latin typeface="Arial"/>
            </a:endParaRPr>
          </a:p>
          <a:p>
            <a:pPr marL="432000" indent="-324000">
              <a:spcBef>
                <a:spcPts val="1417"/>
              </a:spcBef>
              <a:buClr>
                <a:srgbClr val="000000"/>
              </a:buClr>
              <a:buSzPct val="45000"/>
              <a:buFont typeface="Wingdings" charset="2"/>
              <a:buChar char=""/>
            </a:pPr>
            <a:r>
              <a:rPr b="1" lang="en-IN" sz="2000" spc="-1" strike="noStrike">
                <a:latin typeface="Arial"/>
              </a:rPr>
              <a:t>throw Statement : </a:t>
            </a:r>
            <a:r>
              <a:rPr b="0" lang="en-IN" sz="2000" spc="-1" strike="noStrike">
                <a:latin typeface="Arial"/>
              </a:rPr>
              <a:t>The throw statement is used to explicitly throw an exception. This can be a built-in exception (like NullPointerException, IOException, etc.) or a custom exception.</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Example : Throw an exception for the invalid age.  Create InvalidAgeException.</a:t>
            </a:r>
            <a:endParaRPr b="0" lang="en-IN" sz="2000" spc="-1" strike="noStrike">
              <a:latin typeface="Arial"/>
            </a:endParaRPr>
          </a:p>
        </p:txBody>
      </p:sp>
      <p:sp>
        <p:nvSpPr>
          <p:cNvPr id="4" name="PlaceHolder 3"/>
          <p:cNvSpPr>
            <a:spLocks noGrp="1"/>
          </p:cNvSpPr>
          <p:nvPr>
            <p:ph type="sldNum" idx="23"/>
          </p:nvPr>
        </p:nvSpPr>
        <p:spPr/>
        <p:txBody>
          <a:bodyPr/>
          <a:p>
            <a:fld id="{6F57B76C-65B3-4123-9F67-124DDE77DB5F}" type="slidenum">
              <a:t>160</a:t>
            </a:fld>
          </a:p>
        </p:txBody>
      </p:sp>
      <p:sp>
        <p:nvSpPr>
          <p:cNvPr id="5" name="PlaceHolder 4"/>
          <p:cNvSpPr>
            <a:spLocks noGrp="1"/>
          </p:cNvSpPr>
          <p:nvPr>
            <p:ph type="dt" idx="24"/>
          </p:nvPr>
        </p:nvSpPr>
        <p:spPr/>
        <p:txBody>
          <a:bodyPr/>
          <a:p>
            <a:fld id="{D6733771-CC4C-4F52-9FB0-C2F8CC13B411}" type="datetime1">
              <a:rPr lang="en-IN"/>
              <a:t>20/12/2024</a:t>
            </a:fld>
          </a:p>
        </p:txBody>
      </p: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buNone/>
            </a:pPr>
            <a:r>
              <a:rPr b="0" lang="en-IN" sz="3200" spc="-1" strike="noStrike">
                <a:latin typeface="Arial"/>
              </a:rPr>
              <a:t>Using the catch, multi-catch, and finally clauses</a:t>
            </a:r>
            <a:endParaRPr b="0" lang="en-IN" sz="3200" spc="-1" strike="noStrike">
              <a:latin typeface="Arial"/>
            </a:endParaRPr>
          </a:p>
        </p:txBody>
      </p:sp>
      <p:sp>
        <p:nvSpPr>
          <p:cNvPr id="806"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2400" spc="-1" strike="noStrike">
                <a:latin typeface="Arial"/>
              </a:rPr>
              <a:t>In Java, the try-catch-finally construct is used for exception handling, enabling you to gracefully handle errors or unexpected conditions during program execution.</a:t>
            </a:r>
            <a:endParaRPr b="0" lang="en-IN" sz="2400" spc="-1" strike="noStrike">
              <a:latin typeface="Arial"/>
            </a:endParaRPr>
          </a:p>
        </p:txBody>
      </p:sp>
      <p:pic>
        <p:nvPicPr>
          <p:cNvPr id="807" name="" descr=""/>
          <p:cNvPicPr/>
          <p:nvPr/>
        </p:nvPicPr>
        <p:blipFill>
          <a:blip r:embed="rId1"/>
          <a:stretch/>
        </p:blipFill>
        <p:spPr>
          <a:xfrm>
            <a:off x="720000" y="1980000"/>
            <a:ext cx="4053600" cy="2255040"/>
          </a:xfrm>
          <a:prstGeom prst="rect">
            <a:avLst/>
          </a:prstGeom>
          <a:ln w="0">
            <a:noFill/>
          </a:ln>
        </p:spPr>
      </p:pic>
      <p:sp>
        <p:nvSpPr>
          <p:cNvPr id="4" name="PlaceHolder 3"/>
          <p:cNvSpPr>
            <a:spLocks noGrp="1"/>
          </p:cNvSpPr>
          <p:nvPr>
            <p:ph type="sldNum" idx="23"/>
          </p:nvPr>
        </p:nvSpPr>
        <p:spPr/>
        <p:txBody>
          <a:bodyPr/>
          <a:p>
            <a:fld id="{4F7AEEFC-11C8-485F-86D9-670700098099}" type="slidenum">
              <a:t>161</a:t>
            </a:fld>
          </a:p>
        </p:txBody>
      </p:sp>
      <p:sp>
        <p:nvSpPr>
          <p:cNvPr id="5" name="PlaceHolder 4"/>
          <p:cNvSpPr>
            <a:spLocks noGrp="1"/>
          </p:cNvSpPr>
          <p:nvPr>
            <p:ph type="dt" idx="24"/>
          </p:nvPr>
        </p:nvSpPr>
        <p:spPr/>
        <p:txBody>
          <a:bodyPr/>
          <a:p>
            <a:fld id="{51EC6ABF-015F-429E-981A-A2ADB7E015CD}" type="datetime1">
              <a:rPr lang="en-IN"/>
              <a:t>20/12/2024</a:t>
            </a:fld>
          </a:p>
        </p:txBody>
      </p:sp>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buNone/>
            </a:pPr>
            <a:r>
              <a:rPr b="0" lang="en-IN" sz="3200" spc="-1" strike="noStrike">
                <a:latin typeface="Arial"/>
              </a:rPr>
              <a:t>Using multi-catch </a:t>
            </a:r>
            <a:endParaRPr b="0" lang="en-IN" sz="3200" spc="-1" strike="noStrike">
              <a:latin typeface="Arial"/>
            </a:endParaRPr>
          </a:p>
        </p:txBody>
      </p:sp>
      <p:sp>
        <p:nvSpPr>
          <p:cNvPr id="809"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1" lang="en-IN" sz="2400" spc="-1" strike="noStrike">
                <a:latin typeface="Arial"/>
              </a:rPr>
              <a:t>Multi-Catch Clause : </a:t>
            </a:r>
            <a:r>
              <a:rPr b="0" lang="en-IN" sz="2400" spc="-1" strike="noStrike">
                <a:latin typeface="Arial"/>
              </a:rPr>
              <a:t>Introduced in Java 7, the multi-catch block allows a single catch block to handle multiple exception types using the | operator.</a:t>
            </a:r>
            <a:endParaRPr b="0" lang="en-IN" sz="2400" spc="-1" strike="noStrike">
              <a:latin typeface="Arial"/>
            </a:endParaRPr>
          </a:p>
          <a:p>
            <a:pPr marL="432000" indent="-324000">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p:txBody>
      </p:sp>
      <p:pic>
        <p:nvPicPr>
          <p:cNvPr id="810" name="" descr=""/>
          <p:cNvPicPr/>
          <p:nvPr/>
        </p:nvPicPr>
        <p:blipFill>
          <a:blip r:embed="rId1"/>
          <a:stretch/>
        </p:blipFill>
        <p:spPr>
          <a:xfrm>
            <a:off x="1260000" y="1800000"/>
            <a:ext cx="7216200" cy="3794400"/>
          </a:xfrm>
          <a:prstGeom prst="rect">
            <a:avLst/>
          </a:prstGeom>
          <a:ln w="0">
            <a:noFill/>
          </a:ln>
        </p:spPr>
      </p:pic>
      <p:sp>
        <p:nvSpPr>
          <p:cNvPr id="4" name="PlaceHolder 3"/>
          <p:cNvSpPr>
            <a:spLocks noGrp="1"/>
          </p:cNvSpPr>
          <p:nvPr>
            <p:ph type="sldNum" idx="23"/>
          </p:nvPr>
        </p:nvSpPr>
        <p:spPr/>
        <p:txBody>
          <a:bodyPr/>
          <a:p>
            <a:fld id="{ECD11DDA-C835-4AD6-BD8E-C468F5AB9C59}" type="slidenum">
              <a:t>162</a:t>
            </a:fld>
          </a:p>
        </p:txBody>
      </p:sp>
      <p:sp>
        <p:nvSpPr>
          <p:cNvPr id="5" name="PlaceHolder 4"/>
          <p:cNvSpPr>
            <a:spLocks noGrp="1"/>
          </p:cNvSpPr>
          <p:nvPr>
            <p:ph type="dt" idx="24"/>
          </p:nvPr>
        </p:nvSpPr>
        <p:spPr/>
        <p:txBody>
          <a:bodyPr/>
          <a:p>
            <a:fld id="{BD027B2A-5E8B-4F50-A721-9D77CAA47D27}" type="datetime1">
              <a:rPr lang="en-IN"/>
              <a:t>20/12/2024</a:t>
            </a:fld>
          </a:p>
        </p:txBody>
      </p:sp>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buNone/>
            </a:pPr>
            <a:r>
              <a:rPr b="0" lang="en-IN" sz="2800" spc="-1" strike="noStrike">
                <a:latin typeface="Arial"/>
              </a:rPr>
              <a:t>Autoclose resources with a try-with-resources statement</a:t>
            </a:r>
            <a:endParaRPr b="0" lang="en-IN" sz="2800" spc="-1" strike="noStrike">
              <a:latin typeface="Arial"/>
            </a:endParaRPr>
          </a:p>
        </p:txBody>
      </p:sp>
      <p:sp>
        <p:nvSpPr>
          <p:cNvPr id="812" name="PlaceHolder 2"/>
          <p:cNvSpPr>
            <a:spLocks noGrp="1"/>
          </p:cNvSpPr>
          <p:nvPr>
            <p:ph/>
          </p:nvPr>
        </p:nvSpPr>
        <p:spPr>
          <a:xfrm>
            <a:off x="180000" y="638280"/>
            <a:ext cx="9356760" cy="440172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600" spc="-1" strike="noStrike">
                <a:latin typeface="Arial"/>
              </a:rPr>
              <a:t>In Java, the try-with-resources statement is a feature introduced in Java 7 to simplify the management of resources like files, sockets, or database connections. It ensures that each resource is closed automatically at the end of the statement, without requiring explicit close() calls.</a:t>
            </a:r>
            <a:endParaRPr b="0" lang="en-IN" sz="1600" spc="-1" strike="noStrike">
              <a:latin typeface="Arial"/>
            </a:endParaRPr>
          </a:p>
        </p:txBody>
      </p:sp>
      <p:pic>
        <p:nvPicPr>
          <p:cNvPr id="813" name="" descr=""/>
          <p:cNvPicPr/>
          <p:nvPr/>
        </p:nvPicPr>
        <p:blipFill>
          <a:blip r:embed="rId1"/>
          <a:stretch/>
        </p:blipFill>
        <p:spPr>
          <a:xfrm>
            <a:off x="536760" y="1718640"/>
            <a:ext cx="9000000" cy="3501360"/>
          </a:xfrm>
          <a:prstGeom prst="rect">
            <a:avLst/>
          </a:prstGeom>
          <a:ln w="0">
            <a:noFill/>
          </a:ln>
        </p:spPr>
      </p:pic>
      <p:sp>
        <p:nvSpPr>
          <p:cNvPr id="4" name="PlaceHolder 3"/>
          <p:cNvSpPr>
            <a:spLocks noGrp="1"/>
          </p:cNvSpPr>
          <p:nvPr>
            <p:ph type="sldNum" idx="23"/>
          </p:nvPr>
        </p:nvSpPr>
        <p:spPr/>
        <p:txBody>
          <a:bodyPr/>
          <a:p>
            <a:fld id="{F5174F20-7C4E-4C6A-9B74-8F6C6F099B0D}" type="slidenum">
              <a:t>163</a:t>
            </a:fld>
          </a:p>
        </p:txBody>
      </p:sp>
      <p:sp>
        <p:nvSpPr>
          <p:cNvPr id="5" name="PlaceHolder 4"/>
          <p:cNvSpPr>
            <a:spLocks noGrp="1"/>
          </p:cNvSpPr>
          <p:nvPr>
            <p:ph type="dt" idx="24"/>
          </p:nvPr>
        </p:nvSpPr>
        <p:spPr/>
        <p:txBody>
          <a:bodyPr/>
          <a:p>
            <a:fld id="{EA351340-8CB3-4306-955E-082169B4C415}" type="datetime1">
              <a:rPr lang="en-IN"/>
              <a:t>20/12/2024</a:t>
            </a:fld>
          </a:p>
        </p:txBody>
      </p:sp>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buNone/>
            </a:pPr>
            <a:r>
              <a:rPr b="0" lang="en-IN" sz="2800" spc="-1" strike="noStrike">
                <a:latin typeface="Arial"/>
              </a:rPr>
              <a:t>Recognizing common exception classes and categories</a:t>
            </a:r>
            <a:endParaRPr b="0" lang="en-IN" sz="2800" spc="-1" strike="noStrike">
              <a:latin typeface="Arial"/>
            </a:endParaRPr>
          </a:p>
        </p:txBody>
      </p:sp>
      <p:sp>
        <p:nvSpPr>
          <p:cNvPr id="815"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400" spc="-1" strike="noStrike">
                <a:latin typeface="Arial"/>
              </a:rPr>
              <a:t>Java provides a robust exception-handling mechanism to deal with runtime errors. Exceptions in Java are categorized into checked exceptions, unchecked exceptions, and errors. </a:t>
            </a:r>
            <a:endParaRPr b="0" lang="en-IN" sz="1400" spc="-1" strike="noStrike">
              <a:latin typeface="Arial"/>
            </a:endParaRPr>
          </a:p>
          <a:p>
            <a:pPr marL="432000" indent="-324000">
              <a:spcBef>
                <a:spcPts val="1417"/>
              </a:spcBef>
              <a:buClr>
                <a:srgbClr val="000000"/>
              </a:buClr>
              <a:buSzPct val="45000"/>
              <a:buFont typeface="Wingdings" charset="2"/>
              <a:buChar char=""/>
            </a:pPr>
            <a:r>
              <a:rPr b="1" lang="en-IN" sz="1400" spc="-1" strike="noStrike">
                <a:latin typeface="Arial"/>
              </a:rPr>
              <a:t>Checked Exceptions</a:t>
            </a:r>
            <a:r>
              <a:rPr b="0" lang="en-IN" sz="1400" spc="-1" strike="noStrike">
                <a:latin typeface="Arial"/>
              </a:rPr>
              <a:t> : Checked exceptions must be either declared in the throws clause of a method or handled using a try-catch block. They are subclasses of java.lang.Exception, except for RuntimeException.  Some of the checked exceptions are : IOException, FileNotFoundException, SQLException, ClassNotFoundException, </a:t>
            </a:r>
            <a:endParaRPr b="0" lang="en-IN" sz="1400" spc="-1" strike="noStrike">
              <a:latin typeface="Arial"/>
            </a:endParaRPr>
          </a:p>
          <a:p>
            <a:pPr marL="432000" indent="-324000">
              <a:spcBef>
                <a:spcPts val="1417"/>
              </a:spcBef>
              <a:buClr>
                <a:srgbClr val="000000"/>
              </a:buClr>
              <a:buSzPct val="45000"/>
              <a:buFont typeface="Wingdings" charset="2"/>
              <a:buChar char=""/>
            </a:pPr>
            <a:r>
              <a:rPr b="1" lang="en-IN" sz="1400" spc="-1" strike="noStrike">
                <a:latin typeface="Arial"/>
              </a:rPr>
              <a:t>Unchecked exceptions</a:t>
            </a:r>
            <a:r>
              <a:rPr b="0" lang="en-IN" sz="1400" spc="-1" strike="noStrike">
                <a:latin typeface="Arial"/>
              </a:rPr>
              <a:t> (also called runtime exceptions) are not checked by the compiler. These are subclasses of RuntimeException. Common Unchecked Exceptions:ArithmeticException, NullPointerException, ArrayIndexOutOfBoundsException, ClassCastException, IllegalArgumentException, </a:t>
            </a:r>
            <a:endParaRPr b="0" lang="en-IN" sz="1400" spc="-1" strike="noStrike">
              <a:latin typeface="Arial"/>
            </a:endParaRPr>
          </a:p>
          <a:p>
            <a:pPr marL="432000" indent="-324000">
              <a:spcBef>
                <a:spcPts val="1417"/>
              </a:spcBef>
              <a:buClr>
                <a:srgbClr val="000000"/>
              </a:buClr>
              <a:buSzPct val="45000"/>
              <a:buFont typeface="Wingdings" charset="2"/>
              <a:buChar char=""/>
            </a:pPr>
            <a:r>
              <a:rPr b="1" lang="en-IN" sz="1400" spc="-1" strike="noStrike">
                <a:latin typeface="Arial"/>
              </a:rPr>
              <a:t> </a:t>
            </a:r>
            <a:r>
              <a:rPr b="1" lang="en-IN" sz="1400" spc="-1" strike="noStrike">
                <a:latin typeface="Arial"/>
              </a:rPr>
              <a:t>Errors :</a:t>
            </a:r>
            <a:r>
              <a:rPr b="0" lang="en-IN" sz="1400" spc="-1" strike="noStrike">
                <a:latin typeface="Arial"/>
              </a:rPr>
              <a:t>Errors are serious issues that are generally beyond the control of the application (e.g., hardware failures). They are subclasses of java.lang.Error. Some of the errors are : StackOverflowError OutOfMemoryError, NoClassDefFoundError, VirtualMachineError etc.,</a:t>
            </a:r>
            <a:endParaRPr b="0" lang="en-IN" sz="1400" spc="-1" strike="noStrike">
              <a:latin typeface="Arial"/>
            </a:endParaRPr>
          </a:p>
          <a:p>
            <a:pPr marL="432000" indent="-324000">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p:txBody>
      </p:sp>
      <p:pic>
        <p:nvPicPr>
          <p:cNvPr id="816" name="" descr=""/>
          <p:cNvPicPr/>
          <p:nvPr/>
        </p:nvPicPr>
        <p:blipFill>
          <a:blip r:embed="rId1"/>
          <a:stretch/>
        </p:blipFill>
        <p:spPr>
          <a:xfrm>
            <a:off x="1287360" y="3942000"/>
            <a:ext cx="8252640" cy="1638000"/>
          </a:xfrm>
          <a:prstGeom prst="rect">
            <a:avLst/>
          </a:prstGeom>
          <a:ln w="0">
            <a:noFill/>
          </a:ln>
        </p:spPr>
      </p:pic>
      <p:sp>
        <p:nvSpPr>
          <p:cNvPr id="4" name="PlaceHolder 3"/>
          <p:cNvSpPr>
            <a:spLocks noGrp="1"/>
          </p:cNvSpPr>
          <p:nvPr>
            <p:ph type="sldNum" idx="23"/>
          </p:nvPr>
        </p:nvSpPr>
        <p:spPr/>
        <p:txBody>
          <a:bodyPr/>
          <a:p>
            <a:fld id="{2FD6FD8E-6F89-43E6-A02A-34E04FF86CB9}" type="slidenum">
              <a:t>164</a:t>
            </a:fld>
          </a:p>
        </p:txBody>
      </p:sp>
      <p:sp>
        <p:nvSpPr>
          <p:cNvPr id="5" name="PlaceHolder 4"/>
          <p:cNvSpPr>
            <a:spLocks noGrp="1"/>
          </p:cNvSpPr>
          <p:nvPr>
            <p:ph type="dt" idx="24"/>
          </p:nvPr>
        </p:nvSpPr>
        <p:spPr/>
        <p:txBody>
          <a:bodyPr/>
          <a:p>
            <a:fld id="{B9A8B8CB-FA34-4E97-90CA-EA7454801FD8}" type="datetime1">
              <a:rPr lang="en-IN"/>
              <a:t>20/12/2024</a:t>
            </a:fld>
          </a:p>
        </p:txBody>
      </p:sp>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buNone/>
            </a:pPr>
            <a:r>
              <a:rPr b="0" lang="en-IN" sz="4400" spc="-1" strike="noStrike">
                <a:latin typeface="Arial"/>
              </a:rPr>
              <a:t>Creating custom exceptions</a:t>
            </a:r>
            <a:endParaRPr b="0" lang="en-IN" sz="4400" spc="-1" strike="noStrike">
              <a:latin typeface="Arial"/>
            </a:endParaRPr>
          </a:p>
        </p:txBody>
      </p:sp>
      <p:sp>
        <p:nvSpPr>
          <p:cNvPr id="818" name="PlaceHolder 2"/>
          <p:cNvSpPr>
            <a:spLocks noGrp="1"/>
          </p:cNvSpPr>
          <p:nvPr>
            <p:ph/>
          </p:nvPr>
        </p:nvSpPr>
        <p:spPr>
          <a:xfrm>
            <a:off x="186840" y="720000"/>
            <a:ext cx="9356760" cy="440172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2200" spc="-1" strike="noStrike">
                <a:latin typeface="Arial"/>
              </a:rPr>
              <a:t>Creating custom exceptions in Java involves extending the Exception or RuntimeException classes. Custom exceptions are useful when you need to represent application-specific error conditions.</a:t>
            </a:r>
            <a:endParaRPr b="0" lang="en-IN" sz="2200" spc="-1" strike="noStrike">
              <a:latin typeface="Arial"/>
            </a:endParaRPr>
          </a:p>
        </p:txBody>
      </p:sp>
      <p:pic>
        <p:nvPicPr>
          <p:cNvPr id="819" name="" descr=""/>
          <p:cNvPicPr/>
          <p:nvPr/>
        </p:nvPicPr>
        <p:blipFill>
          <a:blip r:embed="rId1"/>
          <a:stretch/>
        </p:blipFill>
        <p:spPr>
          <a:xfrm>
            <a:off x="540000" y="1802160"/>
            <a:ext cx="4285440" cy="2337840"/>
          </a:xfrm>
          <a:prstGeom prst="rect">
            <a:avLst/>
          </a:prstGeom>
          <a:ln w="0">
            <a:noFill/>
          </a:ln>
        </p:spPr>
      </p:pic>
      <p:pic>
        <p:nvPicPr>
          <p:cNvPr id="820" name="" descr=""/>
          <p:cNvPicPr/>
          <p:nvPr/>
        </p:nvPicPr>
        <p:blipFill>
          <a:blip r:embed="rId2"/>
          <a:stretch/>
        </p:blipFill>
        <p:spPr>
          <a:xfrm>
            <a:off x="5040000" y="3005640"/>
            <a:ext cx="4320000" cy="1854360"/>
          </a:xfrm>
          <a:prstGeom prst="rect">
            <a:avLst/>
          </a:prstGeom>
          <a:ln w="0">
            <a:noFill/>
          </a:ln>
        </p:spPr>
      </p:pic>
      <p:sp>
        <p:nvSpPr>
          <p:cNvPr id="4" name="PlaceHolder 3"/>
          <p:cNvSpPr>
            <a:spLocks noGrp="1"/>
          </p:cNvSpPr>
          <p:nvPr>
            <p:ph type="sldNum" idx="23"/>
          </p:nvPr>
        </p:nvSpPr>
        <p:spPr/>
        <p:txBody>
          <a:bodyPr/>
          <a:p>
            <a:fld id="{968C31D1-42BA-4269-89E9-0AC2F04134DF}" type="slidenum">
              <a:t>165</a:t>
            </a:fld>
          </a:p>
        </p:txBody>
      </p:sp>
      <p:sp>
        <p:nvSpPr>
          <p:cNvPr id="5" name="PlaceHolder 4"/>
          <p:cNvSpPr>
            <a:spLocks noGrp="1"/>
          </p:cNvSpPr>
          <p:nvPr>
            <p:ph type="dt" idx="24"/>
          </p:nvPr>
        </p:nvSpPr>
        <p:spPr/>
        <p:txBody>
          <a:bodyPr/>
          <a:p>
            <a:fld id="{54F79998-15A8-4C26-B2A1-80FAFA52E1A6}" type="datetime1">
              <a:rPr lang="en-IN"/>
              <a:t>20/12/2024</a:t>
            </a:fld>
          </a:p>
        </p:txBody>
      </p:sp>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Thank you.</a:t>
            </a:r>
            <a:endParaRPr b="0" lang="en-IN" sz="3300" spc="-1" strike="noStrike">
              <a:latin typeface="Arial"/>
            </a:endParaRPr>
          </a:p>
        </p:txBody>
      </p:sp>
      <p:sp>
        <p:nvSpPr>
          <p:cNvPr id="822"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endParaRPr b="0" lang="en-IN" sz="3200" spc="-1" strike="noStrike">
              <a:latin typeface="Arial"/>
            </a:endParaRPr>
          </a:p>
        </p:txBody>
      </p:sp>
      <p:sp>
        <p:nvSpPr>
          <p:cNvPr id="4" name="PlaceHolder 3"/>
          <p:cNvSpPr>
            <a:spLocks noGrp="1"/>
          </p:cNvSpPr>
          <p:nvPr>
            <p:ph type="sldNum" idx="2"/>
          </p:nvPr>
        </p:nvSpPr>
        <p:spPr/>
        <p:txBody>
          <a:bodyPr/>
          <a:p>
            <a:fld id="{0C5B4C97-CF66-4890-8E2F-6D1934BA987A}" type="slidenum">
              <a:t>166</a:t>
            </a:fld>
          </a:p>
        </p:txBody>
      </p:sp>
      <p:sp>
        <p:nvSpPr>
          <p:cNvPr id="5" name="PlaceHolder 4"/>
          <p:cNvSpPr>
            <a:spLocks noGrp="1"/>
          </p:cNvSpPr>
          <p:nvPr>
            <p:ph type="dt" idx="3"/>
          </p:nvPr>
        </p:nvSpPr>
        <p:spPr/>
        <p:txBody>
          <a:bodyPr/>
          <a:p>
            <a:fld id="{0BCA2C25-EEA1-464A-B93E-BF3DAC0E1F5B}" type="datetime1">
              <a:rPr lang="en-IN"/>
              <a:t>20/12/2024</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423"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endParaRPr b="0" lang="en-IN" sz="3200" spc="-1" strike="noStrike">
              <a:latin typeface="Arial"/>
            </a:endParaRPr>
          </a:p>
        </p:txBody>
      </p:sp>
      <p:pic>
        <p:nvPicPr>
          <p:cNvPr id="424" name="" descr=""/>
          <p:cNvPicPr/>
          <p:nvPr/>
        </p:nvPicPr>
        <p:blipFill>
          <a:blip r:embed="rId1"/>
          <a:stretch/>
        </p:blipFill>
        <p:spPr>
          <a:xfrm>
            <a:off x="2017800" y="990000"/>
            <a:ext cx="6069960" cy="3707640"/>
          </a:xfrm>
          <a:prstGeom prst="rect">
            <a:avLst/>
          </a:prstGeom>
          <a:ln w="18000">
            <a:noFill/>
          </a:ln>
        </p:spPr>
      </p:pic>
      <p:sp>
        <p:nvSpPr>
          <p:cNvPr id="4" name="PlaceHolder 3"/>
          <p:cNvSpPr>
            <a:spLocks noGrp="1"/>
          </p:cNvSpPr>
          <p:nvPr>
            <p:ph type="sldNum" idx="2"/>
          </p:nvPr>
        </p:nvSpPr>
        <p:spPr/>
        <p:txBody>
          <a:bodyPr/>
          <a:p>
            <a:fld id="{95698C91-BAD7-4D90-813D-9F010573DC89}" type="slidenum">
              <a:t>17</a:t>
            </a:fld>
          </a:p>
        </p:txBody>
      </p:sp>
      <p:sp>
        <p:nvSpPr>
          <p:cNvPr id="5" name="PlaceHolder 4"/>
          <p:cNvSpPr>
            <a:spLocks noGrp="1"/>
          </p:cNvSpPr>
          <p:nvPr>
            <p:ph type="dt" idx="3"/>
          </p:nvPr>
        </p:nvSpPr>
        <p:spPr/>
        <p:txBody>
          <a:bodyPr/>
          <a:p>
            <a:fld id="{E6625EB7-C6B0-47F6-AC97-A06636DAF2B6}" type="datetime1">
              <a:rPr lang="en-IN"/>
              <a:t>20/12/2024</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2400" spc="-1" strike="noStrike">
                <a:solidFill>
                  <a:srgbClr val="282828"/>
                </a:solidFill>
                <a:latin typeface="Arial"/>
              </a:rPr>
              <a:t>Pre-code planning</a:t>
            </a:r>
            <a:endParaRPr b="0" lang="en-IN" sz="2400" spc="-1" strike="noStrike">
              <a:latin typeface="Arial"/>
            </a:endParaRPr>
          </a:p>
        </p:txBody>
      </p:sp>
      <p:sp>
        <p:nvSpPr>
          <p:cNvPr id="426"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Pre-code planning is the initial phase of the Software Development Life Cycle (SDLC) that focuses on preparing for actual development.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Key Activities in Pre-code Planning</a:t>
            </a:r>
            <a:endParaRPr b="0" lang="en-IN" sz="15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 </a:t>
            </a:r>
            <a:r>
              <a:rPr b="0" lang="en-IN" sz="1400" spc="-1" strike="noStrike">
                <a:solidFill>
                  <a:srgbClr val="009bdd"/>
                </a:solidFill>
                <a:latin typeface="Arial"/>
              </a:rPr>
              <a:t>Define Project Goals</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Requirements Analysis</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Feasibility Study</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Design System Architecture</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Create a Development Plan</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Risk Assessment</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Tool Selection : Development Tools, Dev-ops Tools, </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Prototype or Wireframe Creation</a:t>
            </a:r>
            <a:endParaRPr b="0" lang="en-IN" sz="1400" spc="-1" strike="noStrike">
              <a:latin typeface="Arial"/>
            </a:endParaRPr>
          </a:p>
        </p:txBody>
      </p:sp>
      <p:sp>
        <p:nvSpPr>
          <p:cNvPr id="4" name="PlaceHolder 3"/>
          <p:cNvSpPr>
            <a:spLocks noGrp="1"/>
          </p:cNvSpPr>
          <p:nvPr>
            <p:ph type="sldNum" idx="2"/>
          </p:nvPr>
        </p:nvSpPr>
        <p:spPr/>
        <p:txBody>
          <a:bodyPr/>
          <a:p>
            <a:fld id="{C2312B33-9E90-4D75-ADFA-F5E00DFA3CA7}" type="slidenum">
              <a:t>18</a:t>
            </a:fld>
          </a:p>
        </p:txBody>
      </p:sp>
      <p:sp>
        <p:nvSpPr>
          <p:cNvPr id="5" name="PlaceHolder 4"/>
          <p:cNvSpPr>
            <a:spLocks noGrp="1"/>
          </p:cNvSpPr>
          <p:nvPr>
            <p:ph type="dt" idx="3"/>
          </p:nvPr>
        </p:nvSpPr>
        <p:spPr/>
        <p:txBody>
          <a:bodyPr/>
          <a:p>
            <a:fld id="{C66115ED-1479-486A-A426-08BCB01DF868}" type="datetime1">
              <a:rPr lang="en-IN"/>
              <a:t>20/12/2024</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Pseudocode</a:t>
            </a:r>
            <a:endParaRPr b="0" lang="en-IN" sz="3300" spc="-1" strike="noStrike">
              <a:latin typeface="Arial"/>
            </a:endParaRPr>
          </a:p>
        </p:txBody>
      </p:sp>
      <p:sp>
        <p:nvSpPr>
          <p:cNvPr id="428"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Pseudocode is a simplified, high-level description of a program's logic written in plain language or structured syntax that resembles programming constructs. It serves as an intermediate step between problem-solving and actual code implementation.</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Input N --&gt; Sum upto n.</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Sum ← 0</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FOR i ← 1 TO N DO</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    </a:t>
            </a:r>
            <a:r>
              <a:rPr b="0" lang="en-IN" sz="2000" spc="-1" strike="noStrike">
                <a:solidFill>
                  <a:srgbClr val="009bdd"/>
                </a:solidFill>
                <a:latin typeface="Arial"/>
              </a:rPr>
              <a:t>Sum ← Sum + i</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ENDFOR</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Output Sum</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7AEEAE41-9770-4EA1-92AE-1A5AB0C02BED}" type="slidenum">
              <a:t>19</a:t>
            </a:fld>
          </a:p>
        </p:txBody>
      </p:sp>
      <p:sp>
        <p:nvSpPr>
          <p:cNvPr id="5" name="PlaceHolder 4"/>
          <p:cNvSpPr>
            <a:spLocks noGrp="1"/>
          </p:cNvSpPr>
          <p:nvPr>
            <p:ph type="dt" idx="3"/>
          </p:nvPr>
        </p:nvSpPr>
        <p:spPr/>
        <p:txBody>
          <a:bodyPr/>
          <a:p>
            <a:fld id="{4128DA39-4F48-481D-AD3A-02DBF7772230}" type="datetime1">
              <a:rPr lang="en-IN"/>
              <a:t>20/12/2024</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Evolution of Software</a:t>
            </a:r>
            <a:endParaRPr b="0" lang="en-IN" sz="2410" spc="-1" strike="noStrike">
              <a:latin typeface="Arial"/>
            </a:endParaRPr>
          </a:p>
        </p:txBody>
      </p:sp>
      <p:sp>
        <p:nvSpPr>
          <p:cNvPr id="388"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Machine Level Language</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Assembly Level Language – Programming for 8085, 8086, 286 etc.,</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High Level Language – BASIC, FORTRAN, PASCAL.  C Language...</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Next --&gt; GUI like Windows OS came.  C++ for object oriented programming, </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Rise of Java. </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Web Programming – Angular / React, HTML, CSS, Javascript.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AI – Machine Learning, Deep Learning, NLP and generative AI.</a:t>
            </a:r>
            <a:endParaRPr b="0" lang="en-IN" sz="2200" spc="-1" strike="noStrike">
              <a:latin typeface="Arial"/>
            </a:endParaRPr>
          </a:p>
          <a:p>
            <a:pPr>
              <a:lnSpc>
                <a:spcPct val="100000"/>
              </a:lnSpc>
              <a:spcBef>
                <a:spcPts val="1060"/>
              </a:spcBef>
              <a:buNone/>
            </a:pPr>
            <a:endParaRPr b="0" lang="en-IN" sz="2200" spc="-1" strike="noStrike">
              <a:latin typeface="Arial"/>
            </a:endParaRPr>
          </a:p>
        </p:txBody>
      </p:sp>
      <p:sp>
        <p:nvSpPr>
          <p:cNvPr id="4" name="PlaceHolder 3"/>
          <p:cNvSpPr>
            <a:spLocks noGrp="1"/>
          </p:cNvSpPr>
          <p:nvPr>
            <p:ph type="sldNum" idx="2"/>
          </p:nvPr>
        </p:nvSpPr>
        <p:spPr/>
        <p:txBody>
          <a:bodyPr/>
          <a:p>
            <a:fld id="{1DD6DC6F-48C7-450A-AC5C-6E2FDDBD20D6}" type="slidenum">
              <a:t>2</a:t>
            </a:fld>
          </a:p>
        </p:txBody>
      </p:sp>
      <p:sp>
        <p:nvSpPr>
          <p:cNvPr id="5" name="PlaceHolder 4"/>
          <p:cNvSpPr>
            <a:spLocks noGrp="1"/>
          </p:cNvSpPr>
          <p:nvPr>
            <p:ph type="dt" idx="3"/>
          </p:nvPr>
        </p:nvSpPr>
        <p:spPr/>
        <p:txBody>
          <a:bodyPr/>
          <a:p>
            <a:fld id="{C60A1963-37DE-4C5A-8295-2DDB72C73D4D}" type="datetime1">
              <a:rPr lang="en-IN"/>
              <a:t>20/12/2024</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marL="432000" indent="-324000" algn="ctr">
              <a:lnSpc>
                <a:spcPct val="100000"/>
              </a:lnSpc>
              <a:spcBef>
                <a:spcPts val="1060"/>
              </a:spcBef>
              <a:buClr>
                <a:srgbClr val="77caee"/>
              </a:buClr>
              <a:buSzPct val="45000"/>
              <a:buFont typeface="Wingdings" charset="2"/>
              <a:buChar char=""/>
            </a:pPr>
            <a:r>
              <a:rPr b="0" lang="en-IN" sz="3300" spc="-1" strike="noStrike">
                <a:solidFill>
                  <a:srgbClr val="ffffff"/>
                </a:solidFill>
                <a:latin typeface="Arial"/>
              </a:rPr>
              <a:t>Verifying an Algorithm</a:t>
            </a:r>
            <a:endParaRPr b="0" lang="en-IN" sz="3300" spc="-1" strike="noStrike">
              <a:latin typeface="Arial"/>
            </a:endParaRPr>
          </a:p>
        </p:txBody>
      </p:sp>
      <p:sp>
        <p:nvSpPr>
          <p:cNvPr id="430"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Verifying an Algorithm in software development ensures that the algorithm is correct, efficient, and meets the specified requirements.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Steps to Verify an Algorithm:</a:t>
            </a:r>
            <a:endParaRPr b="0" lang="en-IN" sz="2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Understand the Problem</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Analyze Logic and Flow</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Perform Dry Runs : Boundary cases, normal cases, edge cases etc.,</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Perform Complexity Analysis : Space and time complexity</a:t>
            </a:r>
            <a:endParaRPr b="0" lang="en-IN" sz="21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Example : Bubble Sort, Merge sort, quick sort etc., verify the algorithm.</a:t>
            </a:r>
            <a:endParaRPr b="0" lang="en-IN" sz="2400" spc="-1" strike="noStrike">
              <a:latin typeface="Arial"/>
            </a:endParaRPr>
          </a:p>
        </p:txBody>
      </p:sp>
      <p:sp>
        <p:nvSpPr>
          <p:cNvPr id="4" name="PlaceHolder 3"/>
          <p:cNvSpPr>
            <a:spLocks noGrp="1"/>
          </p:cNvSpPr>
          <p:nvPr>
            <p:ph type="sldNum" idx="2"/>
          </p:nvPr>
        </p:nvSpPr>
        <p:spPr/>
        <p:txBody>
          <a:bodyPr/>
          <a:p>
            <a:fld id="{98D44D81-066A-4A3E-A47D-06280AA7809C}" type="slidenum">
              <a:t>20</a:t>
            </a:fld>
          </a:p>
        </p:txBody>
      </p:sp>
      <p:sp>
        <p:nvSpPr>
          <p:cNvPr id="5" name="PlaceHolder 4"/>
          <p:cNvSpPr>
            <a:spLocks noGrp="1"/>
          </p:cNvSpPr>
          <p:nvPr>
            <p:ph type="dt" idx="3"/>
          </p:nvPr>
        </p:nvSpPr>
        <p:spPr/>
        <p:txBody>
          <a:bodyPr/>
          <a:p>
            <a:fld id="{9EAEA86A-AD0F-4FE4-8DFB-64058236CEAB}" type="datetime1">
              <a:rPr lang="en-IN"/>
              <a:t>20/12/2024</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Flowchart</a:t>
            </a:r>
            <a:endParaRPr b="0" lang="en-IN" sz="3300" spc="-1" strike="noStrike">
              <a:latin typeface="Arial"/>
            </a:endParaRPr>
          </a:p>
        </p:txBody>
      </p:sp>
      <p:sp>
        <p:nvSpPr>
          <p:cNvPr id="432"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A flowchart is a picture of the separate steps of a process in sequential order. It is a generic tool that can be adapted for a wide variety of purposes, and can be used to describe various processes, such as a manufacturing process, an administrative or service process, or a project plan.</a:t>
            </a:r>
            <a:endParaRPr b="0" lang="en-IN" sz="2400" spc="-1" strike="noStrike">
              <a:latin typeface="Arial"/>
            </a:endParaRPr>
          </a:p>
        </p:txBody>
      </p:sp>
      <p:sp>
        <p:nvSpPr>
          <p:cNvPr id="4" name="PlaceHolder 3"/>
          <p:cNvSpPr>
            <a:spLocks noGrp="1"/>
          </p:cNvSpPr>
          <p:nvPr>
            <p:ph type="sldNum" idx="2"/>
          </p:nvPr>
        </p:nvSpPr>
        <p:spPr/>
        <p:txBody>
          <a:bodyPr/>
          <a:p>
            <a:fld id="{822D5612-BA08-4CF3-8E73-9EA0792D7D13}" type="slidenum">
              <a:t>21</a:t>
            </a:fld>
          </a:p>
        </p:txBody>
      </p:sp>
      <p:sp>
        <p:nvSpPr>
          <p:cNvPr id="5" name="PlaceHolder 4"/>
          <p:cNvSpPr>
            <a:spLocks noGrp="1"/>
          </p:cNvSpPr>
          <p:nvPr>
            <p:ph type="dt" idx="3"/>
          </p:nvPr>
        </p:nvSpPr>
        <p:spPr/>
        <p:txBody>
          <a:bodyPr/>
          <a:p>
            <a:fld id="{D5830D12-B0F5-4341-B0C5-07DFC33C99E3}" type="datetime1">
              <a:rPr lang="en-IN"/>
              <a:t>20/12/2024</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434"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Database Management System (DBMS) is software that allows users to create, manage, and interact with databases efficiently. It serves as an interface between users and the database, ensuring secure, organized, and efficient data access and manipulation.</a:t>
            </a:r>
            <a:endParaRPr b="0" lang="en-IN" sz="2400" spc="-1" strike="noStrike">
              <a:latin typeface="Arial"/>
            </a:endParaRPr>
          </a:p>
        </p:txBody>
      </p:sp>
      <p:sp>
        <p:nvSpPr>
          <p:cNvPr id="4" name="PlaceHolder 3"/>
          <p:cNvSpPr>
            <a:spLocks noGrp="1"/>
          </p:cNvSpPr>
          <p:nvPr>
            <p:ph type="sldNum" idx="2"/>
          </p:nvPr>
        </p:nvSpPr>
        <p:spPr/>
        <p:txBody>
          <a:bodyPr/>
          <a:p>
            <a:fld id="{DCC53476-B878-46FB-8A2C-3DCC2906C804}" type="slidenum">
              <a:t>22</a:t>
            </a:fld>
          </a:p>
        </p:txBody>
      </p:sp>
      <p:sp>
        <p:nvSpPr>
          <p:cNvPr id="5" name="PlaceHolder 4"/>
          <p:cNvSpPr>
            <a:spLocks noGrp="1"/>
          </p:cNvSpPr>
          <p:nvPr>
            <p:ph type="dt" idx="3"/>
          </p:nvPr>
        </p:nvSpPr>
        <p:spPr/>
        <p:txBody>
          <a:bodyPr/>
          <a:p>
            <a:fld id="{090799C9-114C-4240-8DA2-0309412B80F5}" type="datetime1">
              <a:rPr lang="en-IN"/>
              <a:t>20/12/2024</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436"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endParaRPr b="0" lang="en-IN" sz="3200" spc="-1" strike="noStrike">
              <a:latin typeface="Arial"/>
            </a:endParaRPr>
          </a:p>
        </p:txBody>
      </p:sp>
      <p:pic>
        <p:nvPicPr>
          <p:cNvPr id="437" name="" descr=""/>
          <p:cNvPicPr/>
          <p:nvPr/>
        </p:nvPicPr>
        <p:blipFill>
          <a:blip r:embed="rId1"/>
          <a:stretch/>
        </p:blipFill>
        <p:spPr>
          <a:xfrm>
            <a:off x="1260000" y="720000"/>
            <a:ext cx="5605200" cy="4660200"/>
          </a:xfrm>
          <a:prstGeom prst="rect">
            <a:avLst/>
          </a:prstGeom>
          <a:ln w="18000">
            <a:noFill/>
          </a:ln>
        </p:spPr>
      </p:pic>
      <p:sp>
        <p:nvSpPr>
          <p:cNvPr id="4" name="PlaceHolder 3"/>
          <p:cNvSpPr>
            <a:spLocks noGrp="1"/>
          </p:cNvSpPr>
          <p:nvPr>
            <p:ph type="sldNum" idx="2"/>
          </p:nvPr>
        </p:nvSpPr>
        <p:spPr/>
        <p:txBody>
          <a:bodyPr/>
          <a:p>
            <a:fld id="{72CC0693-F202-482B-BB7C-5E318783084B}" type="slidenum">
              <a:t>23</a:t>
            </a:fld>
          </a:p>
        </p:txBody>
      </p:sp>
      <p:sp>
        <p:nvSpPr>
          <p:cNvPr id="5" name="PlaceHolder 4"/>
          <p:cNvSpPr>
            <a:spLocks noGrp="1"/>
          </p:cNvSpPr>
          <p:nvPr>
            <p:ph type="dt" idx="3"/>
          </p:nvPr>
        </p:nvSpPr>
        <p:spPr/>
        <p:txBody>
          <a:bodyPr/>
          <a:p>
            <a:fld id="{30B02328-E222-4C2A-8378-F252563157F5}" type="datetime1">
              <a:rPr lang="en-IN"/>
              <a:t>20/12/2024</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439"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External Layer : </a:t>
            </a:r>
            <a:r>
              <a:rPr b="0" lang="en-IN" sz="1800" spc="-1" strike="noStrike">
                <a:solidFill>
                  <a:srgbClr val="009bdd"/>
                </a:solidFill>
                <a:latin typeface="Arial"/>
              </a:rPr>
              <a:t>The user layer, also called the external layer, is the topmost layer of the DBMS architecture. It provides an interface for end-users and applications to interact with the database.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Conceptual Schema :</a:t>
            </a:r>
            <a:r>
              <a:rPr b="0" lang="en-IN" sz="1800" spc="-1" strike="noStrike">
                <a:solidFill>
                  <a:srgbClr val="009bdd"/>
                </a:solidFill>
                <a:latin typeface="Arial"/>
              </a:rPr>
              <a:t> The conceptual schema describes the logical structure of the entire database. It defines the organization of data, relationships, constraints, and business rules, independent of how the data is physically stored. Lets say we have product table and user table.  We are setting a relationship between product and user table that a user can order a product.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Physical Schema : </a:t>
            </a:r>
            <a:r>
              <a:rPr b="0" lang="en-IN" sz="1800" spc="-1" strike="noStrike">
                <a:solidFill>
                  <a:srgbClr val="009bdd"/>
                </a:solidFill>
                <a:latin typeface="Arial"/>
              </a:rPr>
              <a:t>The internal schema describes the physical storage of data in the database. It focuses on how data is organized, stored, and accessed on hardware like disks and memory.</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8BA1882B-3C8E-4D54-BF1A-6266866A09D4}" type="slidenum">
              <a:t>24</a:t>
            </a:fld>
          </a:p>
        </p:txBody>
      </p:sp>
      <p:sp>
        <p:nvSpPr>
          <p:cNvPr id="5" name="PlaceHolder 4"/>
          <p:cNvSpPr>
            <a:spLocks noGrp="1"/>
          </p:cNvSpPr>
          <p:nvPr>
            <p:ph type="dt" idx="3"/>
          </p:nvPr>
        </p:nvSpPr>
        <p:spPr/>
        <p:txBody>
          <a:bodyPr/>
          <a:p>
            <a:fld id="{870622E4-ECFA-4424-B670-8123303B5907}" type="datetime1">
              <a:rPr lang="en-IN"/>
              <a:t>20/12/2024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441"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Advantages: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Integrity :</a:t>
            </a:r>
            <a:r>
              <a:rPr b="0" lang="en-IN" sz="1400" spc="-1" strike="noStrike">
                <a:solidFill>
                  <a:srgbClr val="009bdd"/>
                </a:solidFill>
                <a:latin typeface="Arial"/>
              </a:rPr>
              <a:t> Ensures accuracy and consistency of data across the database.</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Security :</a:t>
            </a:r>
            <a:r>
              <a:rPr b="0" lang="en-IN" sz="1400" spc="-1" strike="noStrike">
                <a:solidFill>
                  <a:srgbClr val="009bdd"/>
                </a:solidFill>
                <a:latin typeface="Arial"/>
              </a:rPr>
              <a:t> Provides access control mechanisms to secure sensitive information.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Sharing:</a:t>
            </a:r>
            <a:r>
              <a:rPr b="0" lang="en-IN" sz="1400" spc="-1" strike="noStrike">
                <a:solidFill>
                  <a:srgbClr val="009bdd"/>
                </a:solidFill>
                <a:latin typeface="Arial"/>
              </a:rPr>
              <a:t> Allows multiple users to access and manipulate the data simultaneously without conflicts.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Improved Efficiency :</a:t>
            </a:r>
            <a:r>
              <a:rPr b="0" lang="en-IN" sz="1400" spc="-1" strike="noStrike">
                <a:solidFill>
                  <a:srgbClr val="009bdd"/>
                </a:solidFill>
                <a:latin typeface="Arial"/>
              </a:rPr>
              <a:t> Query optimization and indexing ensure faster data retrieval and updates.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Scalability</a:t>
            </a:r>
            <a:r>
              <a:rPr b="0" lang="en-IN" sz="1400" spc="-1" strike="noStrike">
                <a:solidFill>
                  <a:srgbClr val="009bdd"/>
                </a:solidFill>
                <a:latin typeface="Arial"/>
              </a:rPr>
              <a:t> : Accommodates increasing data volumes and user demands.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Backup and Recovery </a:t>
            </a:r>
            <a:r>
              <a:rPr b="0" lang="en-IN" sz="1400" spc="-1" strike="noStrike">
                <a:solidFill>
                  <a:srgbClr val="009bdd"/>
                </a:solidFill>
                <a:latin typeface="Arial"/>
              </a:rPr>
              <a:t>:Automated backup and recovery mechanisms protect against data loss.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 </a:t>
            </a:r>
            <a:r>
              <a:rPr b="1" lang="en-IN" sz="1400" spc="-1" strike="noStrike">
                <a:solidFill>
                  <a:srgbClr val="009bdd"/>
                </a:solidFill>
                <a:latin typeface="Arial"/>
              </a:rPr>
              <a:t>Abstraction and Independence</a:t>
            </a:r>
            <a:r>
              <a:rPr b="0" lang="en-IN" sz="1400" spc="-1" strike="noStrike">
                <a:solidFill>
                  <a:srgbClr val="009bdd"/>
                </a:solidFill>
                <a:latin typeface="Arial"/>
              </a:rPr>
              <a:t> : Users interact with data through a high-level interface without needing to know the underlying storage mechanisms.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Minimizes Redundancy</a:t>
            </a:r>
            <a:r>
              <a:rPr b="0" lang="en-IN" sz="1400" spc="-1" strike="noStrike">
                <a:solidFill>
                  <a:srgbClr val="009bdd"/>
                </a:solidFill>
                <a:latin typeface="Arial"/>
              </a:rPr>
              <a:t> : Normalization reduces duplicate data, saving storage and maintaining consistency.</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Cost-Effective Maintenance</a:t>
            </a:r>
            <a:r>
              <a:rPr b="0" lang="en-IN" sz="1400" spc="-1" strike="noStrike">
                <a:solidFill>
                  <a:srgbClr val="009bdd"/>
                </a:solidFill>
                <a:latin typeface="Arial"/>
              </a:rPr>
              <a:t> : Centralized management simplifies updates, backups, and hardware scaling.</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 </a:t>
            </a:r>
            <a:r>
              <a:rPr b="1" lang="en-IN" sz="1400" spc="-1" strike="noStrike">
                <a:solidFill>
                  <a:srgbClr val="009bdd"/>
                </a:solidFill>
                <a:latin typeface="Arial"/>
              </a:rPr>
              <a:t>Flexibility </a:t>
            </a:r>
            <a:r>
              <a:rPr b="0" lang="en-IN" sz="1400" spc="-1" strike="noStrike">
                <a:solidFill>
                  <a:srgbClr val="009bdd"/>
                </a:solidFill>
                <a:latin typeface="Arial"/>
              </a:rPr>
              <a:t>: Supports complex queries, reports, and data analysis.</a:t>
            </a:r>
            <a:endParaRPr b="0" lang="en-IN" sz="1400" spc="-1" strike="noStrike">
              <a:latin typeface="Arial"/>
            </a:endParaRPr>
          </a:p>
        </p:txBody>
      </p:sp>
      <p:sp>
        <p:nvSpPr>
          <p:cNvPr id="4" name="PlaceHolder 3"/>
          <p:cNvSpPr>
            <a:spLocks noGrp="1"/>
          </p:cNvSpPr>
          <p:nvPr>
            <p:ph type="sldNum" idx="2"/>
          </p:nvPr>
        </p:nvSpPr>
        <p:spPr/>
        <p:txBody>
          <a:bodyPr/>
          <a:p>
            <a:fld id="{AC773E12-2911-4D92-AA38-4D9E3D35841E}" type="slidenum">
              <a:t>25</a:t>
            </a:fld>
          </a:p>
        </p:txBody>
      </p:sp>
      <p:sp>
        <p:nvSpPr>
          <p:cNvPr id="5" name="PlaceHolder 4"/>
          <p:cNvSpPr>
            <a:spLocks noGrp="1"/>
          </p:cNvSpPr>
          <p:nvPr>
            <p:ph type="dt" idx="3"/>
          </p:nvPr>
        </p:nvSpPr>
        <p:spPr/>
        <p:txBody>
          <a:bodyPr/>
          <a:p>
            <a:fld id="{1241B8F0-9DEF-491F-9756-76C5B2B1BEC9}" type="datetime1">
              <a:rPr lang="en-IN"/>
              <a:t>20/12/2024</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title"/>
          </p:nvPr>
        </p:nvSpPr>
        <p:spPr>
          <a:xfrm>
            <a:off x="360000" y="-91440"/>
            <a:ext cx="9356760" cy="101664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443"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2400" spc="-1" strike="noStrike">
                <a:solidFill>
                  <a:srgbClr val="009bdd"/>
                </a:solidFill>
                <a:latin typeface="Arial"/>
              </a:rPr>
              <a:t>Flat file data model </a:t>
            </a:r>
            <a:r>
              <a:rPr b="0" lang="en-IN" sz="2400" spc="-1" strike="noStrike">
                <a:solidFill>
                  <a:srgbClr val="009bdd"/>
                </a:solidFill>
                <a:latin typeface="Arial"/>
              </a:rPr>
              <a:t>: A flat-file database organizes data in a simple table-like structure, where all information is stored in plain text or binary files without relationships between records.</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Features : Simplicity, No relatioship between fields, Static schema, Redundancy.</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Example : Demonstrate a flat file for Student database.</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Assignment : Create a excel sheet or flat file for Customer database.</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C4291690-F246-42D6-AF6A-8C4ED3BDAC46}" type="slidenum">
              <a:t>26</a:t>
            </a:fld>
          </a:p>
        </p:txBody>
      </p:sp>
      <p:sp>
        <p:nvSpPr>
          <p:cNvPr id="5" name="PlaceHolder 4"/>
          <p:cNvSpPr>
            <a:spLocks noGrp="1"/>
          </p:cNvSpPr>
          <p:nvPr>
            <p:ph type="dt" idx="3"/>
          </p:nvPr>
        </p:nvSpPr>
        <p:spPr/>
        <p:txBody>
          <a:bodyPr/>
          <a:p>
            <a:fld id="{892925CF-736C-426F-B4D0-D07F79AF172C}" type="datetime1">
              <a:rPr lang="en-IN"/>
              <a:t>20/12/2024</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360000" y="-91440"/>
            <a:ext cx="9356760" cy="101664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445"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Hierarchical Model :</a:t>
            </a:r>
            <a:r>
              <a:rPr b="0" lang="en-IN" sz="1800" spc="-1" strike="noStrike">
                <a:solidFill>
                  <a:srgbClr val="009bdd"/>
                </a:solidFill>
                <a:latin typeface="Arial"/>
              </a:rPr>
              <a:t> A hierarchical database organizes data in a tree-like structure with parent-child relationships. Each parent node can have multiple child nodes, but each child has only one parent.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Features</a:t>
            </a:r>
            <a:r>
              <a:rPr b="0" lang="en-IN" sz="1800" spc="-1" strike="noStrike">
                <a:solidFill>
                  <a:srgbClr val="009bdd"/>
                </a:solidFill>
                <a:latin typeface="Arial"/>
              </a:rPr>
              <a:t> : Tree Structure, Parent-Child Relationship.</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Characteristics</a:t>
            </a:r>
            <a:r>
              <a:rPr b="0" lang="en-IN" sz="1800" spc="-1" strike="noStrike">
                <a:solidFill>
                  <a:srgbClr val="009bdd"/>
                </a:solidFill>
                <a:latin typeface="Arial"/>
              </a:rPr>
              <a:t> : Fast Access for data retrieval, Easy to travel.</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pic>
        <p:nvPicPr>
          <p:cNvPr id="446" name="" descr=""/>
          <p:cNvPicPr/>
          <p:nvPr/>
        </p:nvPicPr>
        <p:blipFill>
          <a:blip r:embed="rId1"/>
          <a:stretch/>
        </p:blipFill>
        <p:spPr>
          <a:xfrm>
            <a:off x="3432960" y="2442600"/>
            <a:ext cx="6644160" cy="3243960"/>
          </a:xfrm>
          <a:prstGeom prst="rect">
            <a:avLst/>
          </a:prstGeom>
          <a:ln w="0">
            <a:noFill/>
          </a:ln>
        </p:spPr>
      </p:pic>
      <p:sp>
        <p:nvSpPr>
          <p:cNvPr id="4" name="PlaceHolder 3"/>
          <p:cNvSpPr>
            <a:spLocks noGrp="1"/>
          </p:cNvSpPr>
          <p:nvPr>
            <p:ph type="sldNum" idx="2"/>
          </p:nvPr>
        </p:nvSpPr>
        <p:spPr/>
        <p:txBody>
          <a:bodyPr/>
          <a:p>
            <a:fld id="{29F689DF-C2F3-414E-B053-78E84DAE07BF}" type="slidenum">
              <a:t>27</a:t>
            </a:fld>
          </a:p>
        </p:txBody>
      </p:sp>
      <p:sp>
        <p:nvSpPr>
          <p:cNvPr id="5" name="PlaceHolder 4"/>
          <p:cNvSpPr>
            <a:spLocks noGrp="1"/>
          </p:cNvSpPr>
          <p:nvPr>
            <p:ph type="dt" idx="3"/>
          </p:nvPr>
        </p:nvSpPr>
        <p:spPr/>
        <p:txBody>
          <a:bodyPr/>
          <a:p>
            <a:fld id="{5C14FE5D-CB6A-41C3-A16F-EEFCD1346C6D}" type="datetime1">
              <a:rPr lang="en-IN"/>
              <a:t>20/12/2024</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title"/>
          </p:nvPr>
        </p:nvSpPr>
        <p:spPr>
          <a:xfrm>
            <a:off x="360000" y="-91440"/>
            <a:ext cx="9356760" cy="101664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448"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200" spc="-1" strike="noStrike">
                <a:solidFill>
                  <a:srgbClr val="009bdd"/>
                </a:solidFill>
                <a:latin typeface="Arial"/>
              </a:rPr>
              <a:t>XML Database model :</a:t>
            </a:r>
            <a:r>
              <a:rPr b="0" lang="en-IN" sz="1200" spc="-1" strike="noStrike">
                <a:solidFill>
                  <a:srgbClr val="009bdd"/>
                </a:solidFill>
                <a:latin typeface="Arial"/>
              </a:rPr>
              <a:t> Data will be as part of XML.  Format is : </a:t>
            </a:r>
            <a:endParaRPr b="0" lang="en-IN" sz="1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&lt;Student&gt;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&lt;RegistrationNo&gt;101&lt;/RegistrationNo&gt;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&lt;Name&gt;Charan&lt;/Name&gt;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&lt;Stream&gt;CS&lt;/Stream&gt;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&lt;/Student&gt;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Features</a:t>
            </a:r>
            <a:r>
              <a:rPr b="0" lang="en-IN" sz="1500" spc="-1" strike="noStrike">
                <a:solidFill>
                  <a:srgbClr val="009bdd"/>
                </a:solidFill>
                <a:latin typeface="Arial"/>
              </a:rPr>
              <a:t> :  Flexible Schema, Heirarchical Structure, Easily integrated with web technology, Querying Support, Data exchange between 2 systems.</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Characteristics</a:t>
            </a:r>
            <a:r>
              <a:rPr b="0" lang="en-IN" sz="1500" spc="-1" strike="noStrike">
                <a:solidFill>
                  <a:srgbClr val="009bdd"/>
                </a:solidFill>
                <a:latin typeface="Arial"/>
              </a:rPr>
              <a:t> : High Flexible, Supports Hierarchial, Relational and hybrid models.</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Assignment</a:t>
            </a:r>
            <a:r>
              <a:rPr b="0" lang="en-IN" sz="1500" spc="-1" strike="noStrike">
                <a:solidFill>
                  <a:srgbClr val="009bdd"/>
                </a:solidFill>
                <a:latin typeface="Arial"/>
              </a:rPr>
              <a:t> : Write a xml db file for any domain. List of Products in Amazon.  </a:t>
            </a:r>
            <a:endParaRPr b="0" lang="en-IN" sz="1500" spc="-1" strike="noStrike">
              <a:latin typeface="Arial"/>
            </a:endParaRPr>
          </a:p>
        </p:txBody>
      </p:sp>
      <p:sp>
        <p:nvSpPr>
          <p:cNvPr id="4" name="PlaceHolder 3"/>
          <p:cNvSpPr>
            <a:spLocks noGrp="1"/>
          </p:cNvSpPr>
          <p:nvPr>
            <p:ph type="sldNum" idx="2"/>
          </p:nvPr>
        </p:nvSpPr>
        <p:spPr/>
        <p:txBody>
          <a:bodyPr/>
          <a:p>
            <a:fld id="{46CF6BF5-FD69-458C-8F5A-89E12ECB7567}" type="slidenum">
              <a:t>28</a:t>
            </a:fld>
          </a:p>
        </p:txBody>
      </p:sp>
      <p:sp>
        <p:nvSpPr>
          <p:cNvPr id="5" name="PlaceHolder 4"/>
          <p:cNvSpPr>
            <a:spLocks noGrp="1"/>
          </p:cNvSpPr>
          <p:nvPr>
            <p:ph type="dt" idx="3"/>
          </p:nvPr>
        </p:nvSpPr>
        <p:spPr/>
        <p:txBody>
          <a:bodyPr/>
          <a:p>
            <a:fld id="{574C2C78-FA05-407B-B2AB-5F091686F64F}" type="datetime1">
              <a:rPr lang="en-IN"/>
              <a:t>20/12/2024</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title"/>
          </p:nvPr>
        </p:nvSpPr>
        <p:spPr>
          <a:xfrm>
            <a:off x="360000" y="-48960"/>
            <a:ext cx="9356760" cy="9331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Levels of a DBMS architecture</a:t>
            </a:r>
            <a:br/>
            <a:endParaRPr b="0" lang="en-IN" sz="3300" spc="-1" strike="noStrike">
              <a:latin typeface="Arial"/>
            </a:endParaRPr>
          </a:p>
        </p:txBody>
      </p:sp>
      <p:sp>
        <p:nvSpPr>
          <p:cNvPr id="450"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This is discussed earlier.</a:t>
            </a:r>
            <a:endParaRPr b="0" lang="en-IN" sz="2400" spc="-1" strike="noStrike">
              <a:latin typeface="Arial"/>
            </a:endParaRPr>
          </a:p>
        </p:txBody>
      </p:sp>
      <p:sp>
        <p:nvSpPr>
          <p:cNvPr id="4" name="PlaceHolder 3"/>
          <p:cNvSpPr>
            <a:spLocks noGrp="1"/>
          </p:cNvSpPr>
          <p:nvPr>
            <p:ph type="sldNum" idx="2"/>
          </p:nvPr>
        </p:nvSpPr>
        <p:spPr/>
        <p:txBody>
          <a:bodyPr/>
          <a:p>
            <a:fld id="{2D6BE895-1A9B-4214-BF79-608D7FF711D1}" type="slidenum">
              <a:t>29</a:t>
            </a:fld>
          </a:p>
        </p:txBody>
      </p:sp>
      <p:sp>
        <p:nvSpPr>
          <p:cNvPr id="5" name="PlaceHolder 4"/>
          <p:cNvSpPr>
            <a:spLocks noGrp="1"/>
          </p:cNvSpPr>
          <p:nvPr>
            <p:ph type="dt" idx="3"/>
          </p:nvPr>
        </p:nvSpPr>
        <p:spPr/>
        <p:txBody>
          <a:bodyPr/>
          <a:p>
            <a:fld id="{8640D625-CD1F-4362-8351-8332EF69AC43}" type="datetime1">
              <a:rPr lang="en-IN"/>
              <a:t>20/12/2024</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390"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endParaRPr b="0" lang="en-IN" sz="3200" spc="-1" strike="noStrike">
              <a:latin typeface="Arial"/>
            </a:endParaRPr>
          </a:p>
        </p:txBody>
      </p:sp>
      <p:pic>
        <p:nvPicPr>
          <p:cNvPr id="391" name="" descr=""/>
          <p:cNvPicPr/>
          <p:nvPr/>
        </p:nvPicPr>
        <p:blipFill>
          <a:blip r:embed="rId1"/>
          <a:stretch/>
        </p:blipFill>
        <p:spPr>
          <a:xfrm>
            <a:off x="173520" y="1088640"/>
            <a:ext cx="9758160" cy="3090240"/>
          </a:xfrm>
          <a:prstGeom prst="rect">
            <a:avLst/>
          </a:prstGeom>
          <a:ln w="18000">
            <a:noFill/>
          </a:ln>
        </p:spPr>
      </p:pic>
      <p:sp>
        <p:nvSpPr>
          <p:cNvPr id="4" name="PlaceHolder 3"/>
          <p:cNvSpPr>
            <a:spLocks noGrp="1"/>
          </p:cNvSpPr>
          <p:nvPr>
            <p:ph type="sldNum" idx="2"/>
          </p:nvPr>
        </p:nvSpPr>
        <p:spPr/>
        <p:txBody>
          <a:bodyPr/>
          <a:p>
            <a:fld id="{1BCBE607-27E4-450D-B09C-9E0E28FBDCDD}" type="slidenum">
              <a:t>3</a:t>
            </a:fld>
          </a:p>
        </p:txBody>
      </p:sp>
      <p:sp>
        <p:nvSpPr>
          <p:cNvPr id="5" name="PlaceHolder 4"/>
          <p:cNvSpPr>
            <a:spLocks noGrp="1"/>
          </p:cNvSpPr>
          <p:nvPr>
            <p:ph type="dt" idx="3"/>
          </p:nvPr>
        </p:nvSpPr>
        <p:spPr/>
        <p:txBody>
          <a:bodyPr/>
          <a:p>
            <a:fld id="{7C67B431-4EC2-474C-95B9-3B598CD607AE}" type="datetime1">
              <a:rPr lang="en-IN"/>
              <a:t>20/12/2024</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title"/>
          </p:nvPr>
        </p:nvSpPr>
        <p:spPr>
          <a:xfrm>
            <a:off x="360000" y="-48960"/>
            <a:ext cx="9356760" cy="9331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Types of constraints</a:t>
            </a:r>
            <a:br/>
            <a:endParaRPr b="0" lang="en-IN" sz="3300" spc="-1" strike="noStrike">
              <a:latin typeface="Arial"/>
            </a:endParaRPr>
          </a:p>
        </p:txBody>
      </p:sp>
      <p:sp>
        <p:nvSpPr>
          <p:cNvPr id="452"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In a Database Management System (DBMS), constraints are rules applied to the data to maintain its integrity and consistency. They ensure that the database adheres to specified business rules and relationships. </a:t>
            </a:r>
            <a:endParaRPr b="0" lang="en-IN" sz="1600" spc="-1" strike="noStrike">
              <a:latin typeface="Arial"/>
            </a:endParaRPr>
          </a:p>
        </p:txBody>
      </p:sp>
      <p:pic>
        <p:nvPicPr>
          <p:cNvPr id="453" name="" descr=""/>
          <p:cNvPicPr/>
          <p:nvPr/>
        </p:nvPicPr>
        <p:blipFill>
          <a:blip r:embed="rId1"/>
          <a:stretch/>
        </p:blipFill>
        <p:spPr>
          <a:xfrm>
            <a:off x="720000" y="1959840"/>
            <a:ext cx="8455320" cy="2716920"/>
          </a:xfrm>
          <a:prstGeom prst="rect">
            <a:avLst/>
          </a:prstGeom>
          <a:ln w="18000">
            <a:noFill/>
          </a:ln>
        </p:spPr>
      </p:pic>
      <p:sp>
        <p:nvSpPr>
          <p:cNvPr id="4" name="PlaceHolder 3"/>
          <p:cNvSpPr>
            <a:spLocks noGrp="1"/>
          </p:cNvSpPr>
          <p:nvPr>
            <p:ph type="sldNum" idx="2"/>
          </p:nvPr>
        </p:nvSpPr>
        <p:spPr/>
        <p:txBody>
          <a:bodyPr/>
          <a:p>
            <a:fld id="{D4EC3DB8-C5C9-44FB-8F5C-1172A6BEB555}" type="slidenum">
              <a:t>30</a:t>
            </a:fld>
          </a:p>
        </p:txBody>
      </p:sp>
      <p:sp>
        <p:nvSpPr>
          <p:cNvPr id="5" name="PlaceHolder 4"/>
          <p:cNvSpPr>
            <a:spLocks noGrp="1"/>
          </p:cNvSpPr>
          <p:nvPr>
            <p:ph type="dt" idx="3"/>
          </p:nvPr>
        </p:nvSpPr>
        <p:spPr/>
        <p:txBody>
          <a:bodyPr/>
          <a:p>
            <a:fld id="{F46A4BA6-47A5-4448-95E4-7DED1F98ED7D}" type="datetime1">
              <a:rPr lang="en-IN"/>
              <a:t>20/12/2024</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title"/>
          </p:nvPr>
        </p:nvSpPr>
        <p:spPr>
          <a:xfrm>
            <a:off x="360000" y="-48960"/>
            <a:ext cx="9356760" cy="9331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Types of constraints</a:t>
            </a:r>
            <a:br/>
            <a:endParaRPr b="0" lang="en-IN" sz="3300" spc="-1" strike="noStrike">
              <a:latin typeface="Arial"/>
            </a:endParaRPr>
          </a:p>
        </p:txBody>
      </p:sp>
      <p:sp>
        <p:nvSpPr>
          <p:cNvPr id="455"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Primary Key Constraint :</a:t>
            </a:r>
            <a:r>
              <a:rPr b="0" lang="en-IN" sz="1600" spc="-1" strike="noStrike">
                <a:solidFill>
                  <a:srgbClr val="009bdd"/>
                </a:solidFill>
                <a:latin typeface="Arial"/>
              </a:rPr>
              <a:t> The primary key column(s) must contain unique and non-NULL values.</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Foreign Key Constraint :</a:t>
            </a:r>
            <a:r>
              <a:rPr b="0" lang="en-IN" sz="1600" spc="-1" strike="noStrike">
                <a:solidFill>
                  <a:srgbClr val="009bdd"/>
                </a:solidFill>
                <a:latin typeface="Arial"/>
              </a:rPr>
              <a:t> The foreign key column in one table must reference a primary key in another table.</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a:lnSpc>
                <a:spcPct val="100000"/>
              </a:lnSpc>
              <a:spcBef>
                <a:spcPts val="1060"/>
              </a:spcBef>
              <a:buNone/>
            </a:pP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p:txBody>
      </p:sp>
      <p:pic>
        <p:nvPicPr>
          <p:cNvPr id="456" name="" descr=""/>
          <p:cNvPicPr/>
          <p:nvPr/>
        </p:nvPicPr>
        <p:blipFill>
          <a:blip r:embed="rId1"/>
          <a:stretch/>
        </p:blipFill>
        <p:spPr>
          <a:xfrm>
            <a:off x="900000" y="1440000"/>
            <a:ext cx="5909760" cy="1421280"/>
          </a:xfrm>
          <a:prstGeom prst="rect">
            <a:avLst/>
          </a:prstGeom>
          <a:ln w="18000">
            <a:noFill/>
          </a:ln>
        </p:spPr>
      </p:pic>
      <p:sp>
        <p:nvSpPr>
          <p:cNvPr id="4" name="PlaceHolder 3"/>
          <p:cNvSpPr>
            <a:spLocks noGrp="1"/>
          </p:cNvSpPr>
          <p:nvPr>
            <p:ph type="sldNum" idx="2"/>
          </p:nvPr>
        </p:nvSpPr>
        <p:spPr/>
        <p:txBody>
          <a:bodyPr/>
          <a:p>
            <a:fld id="{FE2353A9-F5E1-4A76-88A9-F2F60FC183AB}" type="slidenum">
              <a:t>31</a:t>
            </a:fld>
          </a:p>
        </p:txBody>
      </p:sp>
      <p:sp>
        <p:nvSpPr>
          <p:cNvPr id="5" name="PlaceHolder 4"/>
          <p:cNvSpPr>
            <a:spLocks noGrp="1"/>
          </p:cNvSpPr>
          <p:nvPr>
            <p:ph type="dt" idx="3"/>
          </p:nvPr>
        </p:nvSpPr>
        <p:spPr/>
        <p:txBody>
          <a:bodyPr/>
          <a:p>
            <a:fld id="{3E9CA8B7-BF3C-4C8C-B111-6E5E37B25334}" type="datetime1">
              <a:rPr lang="en-IN"/>
              <a:t>20/12/2024</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title"/>
          </p:nvPr>
        </p:nvSpPr>
        <p:spPr>
          <a:xfrm>
            <a:off x="360000" y="-48960"/>
            <a:ext cx="9356760" cy="9331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Foreign Key Constraint.</a:t>
            </a:r>
            <a:br/>
            <a:endParaRPr b="0" lang="en-IN" sz="3300" spc="-1" strike="noStrike">
              <a:latin typeface="Arial"/>
            </a:endParaRPr>
          </a:p>
        </p:txBody>
      </p:sp>
      <p:sp>
        <p:nvSpPr>
          <p:cNvPr id="458"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endParaRPr b="0" lang="en-IN" sz="3200" spc="-1" strike="noStrike">
              <a:latin typeface="Arial"/>
            </a:endParaRPr>
          </a:p>
        </p:txBody>
      </p:sp>
      <p:pic>
        <p:nvPicPr>
          <p:cNvPr id="459" name="" descr=""/>
          <p:cNvPicPr/>
          <p:nvPr/>
        </p:nvPicPr>
        <p:blipFill>
          <a:blip r:embed="rId1"/>
          <a:stretch/>
        </p:blipFill>
        <p:spPr>
          <a:xfrm>
            <a:off x="632880" y="1260000"/>
            <a:ext cx="8363880" cy="3204360"/>
          </a:xfrm>
          <a:prstGeom prst="rect">
            <a:avLst/>
          </a:prstGeom>
          <a:ln w="18000">
            <a:noFill/>
          </a:ln>
        </p:spPr>
      </p:pic>
      <p:sp>
        <p:nvSpPr>
          <p:cNvPr id="4" name="PlaceHolder 3"/>
          <p:cNvSpPr>
            <a:spLocks noGrp="1"/>
          </p:cNvSpPr>
          <p:nvPr>
            <p:ph type="sldNum" idx="2"/>
          </p:nvPr>
        </p:nvSpPr>
        <p:spPr/>
        <p:txBody>
          <a:bodyPr/>
          <a:p>
            <a:fld id="{9267959B-BAE9-4269-9EAB-8033D4E51237}" type="slidenum">
              <a:t>32</a:t>
            </a:fld>
          </a:p>
        </p:txBody>
      </p:sp>
      <p:sp>
        <p:nvSpPr>
          <p:cNvPr id="5" name="PlaceHolder 4"/>
          <p:cNvSpPr>
            <a:spLocks noGrp="1"/>
          </p:cNvSpPr>
          <p:nvPr>
            <p:ph type="dt" idx="3"/>
          </p:nvPr>
        </p:nvSpPr>
        <p:spPr/>
        <p:txBody>
          <a:bodyPr/>
          <a:p>
            <a:fld id="{FC359897-4389-462F-A5A2-F7C1BA079F6D}" type="datetime1">
              <a:rPr lang="en-IN"/>
              <a:t>20/12/2024</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Unique constraint and Not Null constraint.</a:t>
            </a:r>
            <a:endParaRPr b="0" lang="en-IN" sz="3300" spc="-1" strike="noStrike">
              <a:latin typeface="Arial"/>
            </a:endParaRPr>
          </a:p>
        </p:txBody>
      </p:sp>
      <p:sp>
        <p:nvSpPr>
          <p:cNvPr id="461" name="PlaceHolder 2"/>
          <p:cNvSpPr>
            <a:spLocks noGrp="1"/>
          </p:cNvSpPr>
          <p:nvPr>
            <p:ph/>
          </p:nvPr>
        </p:nvSpPr>
        <p:spPr>
          <a:xfrm>
            <a:off x="360000" y="720000"/>
            <a:ext cx="9356760" cy="43167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Unique Constraint : </a:t>
            </a:r>
            <a:r>
              <a:rPr b="0" lang="en-IN" sz="1600" spc="-1" strike="noStrike">
                <a:solidFill>
                  <a:srgbClr val="009bdd"/>
                </a:solidFill>
                <a:latin typeface="Arial"/>
              </a:rPr>
              <a:t>Ensures that all values in a column are unique across the table.</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Not Null Constraint :</a:t>
            </a:r>
            <a:r>
              <a:rPr b="0" lang="en-IN" sz="1600" spc="-1" strike="noStrike">
                <a:solidFill>
                  <a:srgbClr val="009bdd"/>
                </a:solidFill>
                <a:latin typeface="Arial"/>
              </a:rPr>
              <a:t> Ensures that a column cannot have NULL values</a:t>
            </a:r>
            <a:endParaRPr b="0" lang="en-IN" sz="1600" spc="-1" strike="noStrike">
              <a:latin typeface="Arial"/>
            </a:endParaRPr>
          </a:p>
        </p:txBody>
      </p:sp>
      <p:pic>
        <p:nvPicPr>
          <p:cNvPr id="462" name="" descr=""/>
          <p:cNvPicPr/>
          <p:nvPr/>
        </p:nvPicPr>
        <p:blipFill>
          <a:blip r:embed="rId1"/>
          <a:stretch/>
        </p:blipFill>
        <p:spPr>
          <a:xfrm>
            <a:off x="765000" y="1057320"/>
            <a:ext cx="5711760" cy="1459440"/>
          </a:xfrm>
          <a:prstGeom prst="rect">
            <a:avLst/>
          </a:prstGeom>
          <a:ln w="18000">
            <a:noFill/>
          </a:ln>
        </p:spPr>
      </p:pic>
      <p:pic>
        <p:nvPicPr>
          <p:cNvPr id="463" name="" descr=""/>
          <p:cNvPicPr/>
          <p:nvPr/>
        </p:nvPicPr>
        <p:blipFill>
          <a:blip r:embed="rId2"/>
          <a:stretch/>
        </p:blipFill>
        <p:spPr>
          <a:xfrm>
            <a:off x="854640" y="3531600"/>
            <a:ext cx="5262120" cy="1505160"/>
          </a:xfrm>
          <a:prstGeom prst="rect">
            <a:avLst/>
          </a:prstGeom>
          <a:ln w="18000">
            <a:noFill/>
          </a:ln>
        </p:spPr>
      </p:pic>
      <p:sp>
        <p:nvSpPr>
          <p:cNvPr id="4" name="PlaceHolder 3"/>
          <p:cNvSpPr>
            <a:spLocks noGrp="1"/>
          </p:cNvSpPr>
          <p:nvPr>
            <p:ph type="sldNum" idx="5"/>
          </p:nvPr>
        </p:nvSpPr>
        <p:spPr/>
        <p:txBody>
          <a:bodyPr/>
          <a:p>
            <a:fld id="{0B848F81-2E25-4E2C-A784-184C8B78D7A1}" type="slidenum">
              <a:t>33</a:t>
            </a:fld>
          </a:p>
        </p:txBody>
      </p:sp>
      <p:sp>
        <p:nvSpPr>
          <p:cNvPr id="5" name="PlaceHolder 4"/>
          <p:cNvSpPr>
            <a:spLocks noGrp="1"/>
          </p:cNvSpPr>
          <p:nvPr>
            <p:ph type="dt" idx="6"/>
          </p:nvPr>
        </p:nvSpPr>
        <p:spPr/>
        <p:txBody>
          <a:bodyPr/>
          <a:p>
            <a:fld id="{C721B4AF-4B17-473B-A23A-2F63C6271D66}" type="datetime1">
              <a:rPr lang="en-IN"/>
              <a:t>20/12/2024</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Check Constraint</a:t>
            </a:r>
            <a:endParaRPr b="0" lang="en-IN" sz="3300" spc="-1" strike="noStrike">
              <a:latin typeface="Arial"/>
            </a:endParaRPr>
          </a:p>
        </p:txBody>
      </p:sp>
      <p:sp>
        <p:nvSpPr>
          <p:cNvPr id="465" name="PlaceHolder 2"/>
          <p:cNvSpPr>
            <a:spLocks noGrp="1"/>
          </p:cNvSpPr>
          <p:nvPr>
            <p:ph/>
          </p:nvPr>
        </p:nvSpPr>
        <p:spPr>
          <a:xfrm>
            <a:off x="360000" y="720000"/>
            <a:ext cx="9356760" cy="43167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Check Constraint : Ensures that a column's values meet a specified condition.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Default Constraint : Assigns a default value to a column when no value is provided during an INSERT operation.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p:txBody>
      </p:sp>
      <p:pic>
        <p:nvPicPr>
          <p:cNvPr id="466" name="" descr=""/>
          <p:cNvPicPr/>
          <p:nvPr/>
        </p:nvPicPr>
        <p:blipFill>
          <a:blip r:embed="rId1"/>
          <a:stretch/>
        </p:blipFill>
        <p:spPr>
          <a:xfrm>
            <a:off x="900000" y="1260000"/>
            <a:ext cx="6892920" cy="1428840"/>
          </a:xfrm>
          <a:prstGeom prst="rect">
            <a:avLst/>
          </a:prstGeom>
          <a:ln w="18000">
            <a:noFill/>
          </a:ln>
        </p:spPr>
      </p:pic>
      <p:pic>
        <p:nvPicPr>
          <p:cNvPr id="467" name="" descr=""/>
          <p:cNvPicPr/>
          <p:nvPr/>
        </p:nvPicPr>
        <p:blipFill>
          <a:blip r:embed="rId2"/>
          <a:stretch/>
        </p:blipFill>
        <p:spPr>
          <a:xfrm>
            <a:off x="2880000" y="3600000"/>
            <a:ext cx="6214680" cy="1078200"/>
          </a:xfrm>
          <a:prstGeom prst="rect">
            <a:avLst/>
          </a:prstGeom>
          <a:ln w="18000">
            <a:noFill/>
          </a:ln>
        </p:spPr>
      </p:pic>
      <p:sp>
        <p:nvSpPr>
          <p:cNvPr id="4" name="PlaceHolder 3"/>
          <p:cNvSpPr>
            <a:spLocks noGrp="1"/>
          </p:cNvSpPr>
          <p:nvPr>
            <p:ph type="sldNum" idx="5"/>
          </p:nvPr>
        </p:nvSpPr>
        <p:spPr/>
        <p:txBody>
          <a:bodyPr/>
          <a:p>
            <a:fld id="{B82C2131-4EC4-456E-9443-08C96F677BF0}" type="slidenum">
              <a:t>34</a:t>
            </a:fld>
          </a:p>
        </p:txBody>
      </p:sp>
      <p:sp>
        <p:nvSpPr>
          <p:cNvPr id="5" name="PlaceHolder 4"/>
          <p:cNvSpPr>
            <a:spLocks noGrp="1"/>
          </p:cNvSpPr>
          <p:nvPr>
            <p:ph type="dt" idx="6"/>
          </p:nvPr>
        </p:nvSpPr>
        <p:spPr/>
        <p:txBody>
          <a:bodyPr/>
          <a:p>
            <a:fld id="{0BBB3556-19C1-47E1-AC2B-EE001036EA3C}" type="datetime1">
              <a:rPr lang="en-IN"/>
              <a:t>20/12/2024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PlaceHolder 1"/>
          <p:cNvSpPr>
            <a:spLocks noGrp="1"/>
          </p:cNvSpPr>
          <p:nvPr>
            <p:ph type="title"/>
          </p:nvPr>
        </p:nvSpPr>
        <p:spPr>
          <a:xfrm>
            <a:off x="360000" y="-48960"/>
            <a:ext cx="9356760" cy="9331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Normalization.</a:t>
            </a:r>
            <a:br/>
            <a:endParaRPr b="0" lang="en-IN" sz="3300" spc="-1" strike="noStrike">
              <a:latin typeface="Arial"/>
            </a:endParaRPr>
          </a:p>
        </p:txBody>
      </p:sp>
      <p:sp>
        <p:nvSpPr>
          <p:cNvPr id="469"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Normalization is a systematic approach to organizing data in a database to minimize redundancy and avoid undesirable characteristics like insertion, update, and deletion anomalies. It involves decomposing tables into smaller, related tables and defining relationships between them to improve data integrity and query performance.</a:t>
            </a:r>
            <a:endParaRPr b="0" lang="en-IN" sz="2400" spc="-1" strike="noStrike">
              <a:latin typeface="Arial"/>
            </a:endParaRPr>
          </a:p>
        </p:txBody>
      </p:sp>
      <p:sp>
        <p:nvSpPr>
          <p:cNvPr id="4" name="PlaceHolder 3"/>
          <p:cNvSpPr>
            <a:spLocks noGrp="1"/>
          </p:cNvSpPr>
          <p:nvPr>
            <p:ph type="sldNum" idx="2"/>
          </p:nvPr>
        </p:nvSpPr>
        <p:spPr/>
        <p:txBody>
          <a:bodyPr/>
          <a:p>
            <a:fld id="{501DA1B6-91C1-444B-A0D8-1A2EC4ED3D02}" type="slidenum">
              <a:t>35</a:t>
            </a:fld>
          </a:p>
        </p:txBody>
      </p:sp>
      <p:sp>
        <p:nvSpPr>
          <p:cNvPr id="5" name="PlaceHolder 4"/>
          <p:cNvSpPr>
            <a:spLocks noGrp="1"/>
          </p:cNvSpPr>
          <p:nvPr>
            <p:ph type="dt" idx="3"/>
          </p:nvPr>
        </p:nvSpPr>
        <p:spPr/>
        <p:txBody>
          <a:bodyPr/>
          <a:p>
            <a:fld id="{60E8D3DC-F77E-4A51-B6FA-DBDA7C376813}" type="datetime1">
              <a:rPr lang="en-IN"/>
              <a:t>20/12/2024</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360000" y="-48960"/>
            <a:ext cx="9356760" cy="9331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first normal form</a:t>
            </a:r>
            <a:br/>
            <a:endParaRPr b="0" lang="en-IN" sz="3300" spc="-1" strike="noStrike">
              <a:latin typeface="Arial"/>
            </a:endParaRPr>
          </a:p>
        </p:txBody>
      </p:sp>
      <p:sp>
        <p:nvSpPr>
          <p:cNvPr id="471" name="PlaceHolder 2"/>
          <p:cNvSpPr>
            <a:spLocks noGrp="1"/>
          </p:cNvSpPr>
          <p:nvPr>
            <p:ph/>
          </p:nvPr>
        </p:nvSpPr>
        <p:spPr>
          <a:xfrm>
            <a:off x="360000" y="720360"/>
            <a:ext cx="9356760" cy="431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First Normal form : Each column must contain only atomic (indivisible) values. A column should not have multiple values (e.g., a list or set of values).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Assignment : Write the table with the fields Student Id, Student Name and marks.  Write all the marks in the same row.  Write another table which follows 1nf.</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p:txBody>
      </p:sp>
      <p:pic>
        <p:nvPicPr>
          <p:cNvPr id="472" name="" descr=""/>
          <p:cNvPicPr/>
          <p:nvPr/>
        </p:nvPicPr>
        <p:blipFill>
          <a:blip r:embed="rId1"/>
          <a:stretch/>
        </p:blipFill>
        <p:spPr>
          <a:xfrm>
            <a:off x="900000" y="1440000"/>
            <a:ext cx="5937120" cy="2058840"/>
          </a:xfrm>
          <a:prstGeom prst="rect">
            <a:avLst/>
          </a:prstGeom>
          <a:ln w="0">
            <a:noFill/>
          </a:ln>
        </p:spPr>
      </p:pic>
      <p:sp>
        <p:nvSpPr>
          <p:cNvPr id="4" name="PlaceHolder 3"/>
          <p:cNvSpPr>
            <a:spLocks noGrp="1"/>
          </p:cNvSpPr>
          <p:nvPr>
            <p:ph type="sldNum" idx="2"/>
          </p:nvPr>
        </p:nvSpPr>
        <p:spPr/>
        <p:txBody>
          <a:bodyPr/>
          <a:p>
            <a:fld id="{2E66BDFA-61C3-454B-99BA-ABB54B314562}" type="slidenum">
              <a:t>36</a:t>
            </a:fld>
          </a:p>
        </p:txBody>
      </p:sp>
      <p:sp>
        <p:nvSpPr>
          <p:cNvPr id="5" name="PlaceHolder 4"/>
          <p:cNvSpPr>
            <a:spLocks noGrp="1"/>
          </p:cNvSpPr>
          <p:nvPr>
            <p:ph type="dt" idx="3"/>
          </p:nvPr>
        </p:nvSpPr>
        <p:spPr/>
        <p:txBody>
          <a:bodyPr/>
          <a:p>
            <a:fld id="{2FD18214-C61F-4C48-8288-83B567952098}" type="datetime1">
              <a:rPr lang="en-IN"/>
              <a:t>20/12/2024</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title"/>
          </p:nvPr>
        </p:nvSpPr>
        <p:spPr>
          <a:xfrm>
            <a:off x="360000" y="-48960"/>
            <a:ext cx="9356760" cy="9331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474"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If the table data must be 1nf (should contain atomic values) and It has no partial dependencies: This means no non-prime attribute should be dependent on part of any candidate key. A non-prime attribute is a column that is not a part of the candidate key.</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Simple Explanation : In 2NF, every non-prime attribute must depend on the whole candidate key, not just part of it.</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p:txBody>
      </p:sp>
      <p:pic>
        <p:nvPicPr>
          <p:cNvPr id="475" name="" descr=""/>
          <p:cNvPicPr/>
          <p:nvPr/>
        </p:nvPicPr>
        <p:blipFill>
          <a:blip r:embed="rId1"/>
          <a:stretch/>
        </p:blipFill>
        <p:spPr>
          <a:xfrm>
            <a:off x="798480" y="2863800"/>
            <a:ext cx="8508960" cy="1993320"/>
          </a:xfrm>
          <a:prstGeom prst="rect">
            <a:avLst/>
          </a:prstGeom>
          <a:ln w="0">
            <a:noFill/>
          </a:ln>
        </p:spPr>
      </p:pic>
      <p:sp>
        <p:nvSpPr>
          <p:cNvPr id="4" name="PlaceHolder 3"/>
          <p:cNvSpPr>
            <a:spLocks noGrp="1"/>
          </p:cNvSpPr>
          <p:nvPr>
            <p:ph type="sldNum" idx="2"/>
          </p:nvPr>
        </p:nvSpPr>
        <p:spPr/>
        <p:txBody>
          <a:bodyPr/>
          <a:p>
            <a:fld id="{DBD2D216-E09A-4BB2-AB7C-53441DA539E4}" type="slidenum">
              <a:t>37</a:t>
            </a:fld>
          </a:p>
        </p:txBody>
      </p:sp>
      <p:sp>
        <p:nvSpPr>
          <p:cNvPr id="5" name="PlaceHolder 4"/>
          <p:cNvSpPr>
            <a:spLocks noGrp="1"/>
          </p:cNvSpPr>
          <p:nvPr>
            <p:ph type="dt" idx="3"/>
          </p:nvPr>
        </p:nvSpPr>
        <p:spPr/>
        <p:txBody>
          <a:bodyPr/>
          <a:p>
            <a:fld id="{6B030B22-AC8D-4006-AF36-96BF4CE5B21F}" type="datetime1">
              <a:rPr lang="en-IN"/>
              <a:t>20/12/2024</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title"/>
          </p:nvPr>
        </p:nvSpPr>
        <p:spPr>
          <a:xfrm>
            <a:off x="360000" y="-48960"/>
            <a:ext cx="9356760" cy="9331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477" name="PlaceHolder 2"/>
          <p:cNvSpPr>
            <a:spLocks noGrp="1"/>
          </p:cNvSpPr>
          <p:nvPr>
            <p:ph/>
          </p:nvPr>
        </p:nvSpPr>
        <p:spPr>
          <a:xfrm>
            <a:off x="325080" y="702360"/>
            <a:ext cx="9356760" cy="43491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 (StudentID, CourseID) uniquely identifies each row.</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Problems: </a:t>
            </a:r>
            <a:r>
              <a:rPr b="0" lang="en-IN" sz="1600" spc="-1" strike="noStrike">
                <a:latin typeface="Arial"/>
              </a:rPr>
              <a:t>StudentName depends only on StudentID.  CourseName depends only on CourseID.  These are partial dependencies, which violate 2NF.s, which violate 2NF.  How to solve this problem</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pic>
        <p:nvPicPr>
          <p:cNvPr id="478" name="" descr=""/>
          <p:cNvPicPr/>
          <p:nvPr/>
        </p:nvPicPr>
        <p:blipFill>
          <a:blip r:embed="rId1"/>
          <a:stretch/>
        </p:blipFill>
        <p:spPr>
          <a:xfrm>
            <a:off x="957960" y="1717920"/>
            <a:ext cx="5636880" cy="3990600"/>
          </a:xfrm>
          <a:prstGeom prst="rect">
            <a:avLst/>
          </a:prstGeom>
          <a:ln w="0">
            <a:noFill/>
          </a:ln>
        </p:spPr>
      </p:pic>
      <p:sp>
        <p:nvSpPr>
          <p:cNvPr id="4" name="PlaceHolder 3"/>
          <p:cNvSpPr>
            <a:spLocks noGrp="1"/>
          </p:cNvSpPr>
          <p:nvPr>
            <p:ph type="sldNum" idx="2"/>
          </p:nvPr>
        </p:nvSpPr>
        <p:spPr/>
        <p:txBody>
          <a:bodyPr/>
          <a:p>
            <a:fld id="{37E6CD75-21F7-47ED-8206-8DCF43B500FA}" type="slidenum">
              <a:t>38</a:t>
            </a:fld>
          </a:p>
        </p:txBody>
      </p:sp>
      <p:sp>
        <p:nvSpPr>
          <p:cNvPr id="5" name="PlaceHolder 4"/>
          <p:cNvSpPr>
            <a:spLocks noGrp="1"/>
          </p:cNvSpPr>
          <p:nvPr>
            <p:ph type="dt" idx="3"/>
          </p:nvPr>
        </p:nvSpPr>
        <p:spPr/>
        <p:txBody>
          <a:bodyPr/>
          <a:p>
            <a:fld id="{8C5CA208-A80A-407F-9277-205750CB3B21}" type="datetime1">
              <a:rPr lang="en-IN"/>
              <a:t>20/12/2024</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title"/>
          </p:nvPr>
        </p:nvSpPr>
        <p:spPr>
          <a:xfrm>
            <a:off x="360000" y="-48960"/>
            <a:ext cx="9356760" cy="9331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480" name="PlaceHolder 2"/>
          <p:cNvSpPr>
            <a:spLocks noGrp="1"/>
          </p:cNvSpPr>
          <p:nvPr>
            <p:ph/>
          </p:nvPr>
        </p:nvSpPr>
        <p:spPr>
          <a:xfrm>
            <a:off x="325080" y="702360"/>
            <a:ext cx="9356760" cy="43491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Assignment : Convert this into second normal form.</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pic>
        <p:nvPicPr>
          <p:cNvPr id="481" name="" descr=""/>
          <p:cNvPicPr/>
          <p:nvPr/>
        </p:nvPicPr>
        <p:blipFill>
          <a:blip r:embed="rId1"/>
          <a:stretch/>
        </p:blipFill>
        <p:spPr>
          <a:xfrm>
            <a:off x="737640" y="1790280"/>
            <a:ext cx="8630640" cy="2107440"/>
          </a:xfrm>
          <a:prstGeom prst="rect">
            <a:avLst/>
          </a:prstGeom>
          <a:ln w="0">
            <a:noFill/>
          </a:ln>
        </p:spPr>
      </p:pic>
      <p:sp>
        <p:nvSpPr>
          <p:cNvPr id="4" name="PlaceHolder 3"/>
          <p:cNvSpPr>
            <a:spLocks noGrp="1"/>
          </p:cNvSpPr>
          <p:nvPr>
            <p:ph type="sldNum" idx="2"/>
          </p:nvPr>
        </p:nvSpPr>
        <p:spPr/>
        <p:txBody>
          <a:bodyPr/>
          <a:p>
            <a:fld id="{ADBECD47-DD87-46C3-B3F5-7D2E37EBA094}" type="slidenum">
              <a:t>39</a:t>
            </a:fld>
          </a:p>
        </p:txBody>
      </p:sp>
      <p:sp>
        <p:nvSpPr>
          <p:cNvPr id="5" name="PlaceHolder 4"/>
          <p:cNvSpPr>
            <a:spLocks noGrp="1"/>
          </p:cNvSpPr>
          <p:nvPr>
            <p:ph type="dt" idx="3"/>
          </p:nvPr>
        </p:nvSpPr>
        <p:spPr/>
        <p:txBody>
          <a:bodyPr/>
          <a:p>
            <a:fld id="{72CE689A-1F28-45E8-96C2-4B1091A997C9}" type="datetime1">
              <a:rPr lang="en-IN"/>
              <a:t>20/12/2024</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393"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endParaRPr b="0" lang="en-IN" sz="3200" spc="-1" strike="noStrike">
              <a:latin typeface="Arial"/>
            </a:endParaRPr>
          </a:p>
        </p:txBody>
      </p:sp>
      <p:pic>
        <p:nvPicPr>
          <p:cNvPr id="394" name="" descr=""/>
          <p:cNvPicPr/>
          <p:nvPr/>
        </p:nvPicPr>
        <p:blipFill>
          <a:blip r:embed="rId1"/>
          <a:stretch/>
        </p:blipFill>
        <p:spPr>
          <a:xfrm>
            <a:off x="1165680" y="244080"/>
            <a:ext cx="6931080" cy="4972680"/>
          </a:xfrm>
          <a:prstGeom prst="rect">
            <a:avLst/>
          </a:prstGeom>
          <a:ln w="18000">
            <a:noFill/>
          </a:ln>
        </p:spPr>
      </p:pic>
      <p:sp>
        <p:nvSpPr>
          <p:cNvPr id="4" name="PlaceHolder 3"/>
          <p:cNvSpPr>
            <a:spLocks noGrp="1"/>
          </p:cNvSpPr>
          <p:nvPr>
            <p:ph type="sldNum" idx="2"/>
          </p:nvPr>
        </p:nvSpPr>
        <p:spPr/>
        <p:txBody>
          <a:bodyPr/>
          <a:p>
            <a:fld id="{E484E3A2-4152-4F38-9011-B00C03705E5B}" type="slidenum">
              <a:t>4</a:t>
            </a:fld>
          </a:p>
        </p:txBody>
      </p:sp>
      <p:sp>
        <p:nvSpPr>
          <p:cNvPr id="5" name="PlaceHolder 4"/>
          <p:cNvSpPr>
            <a:spLocks noGrp="1"/>
          </p:cNvSpPr>
          <p:nvPr>
            <p:ph type="dt" idx="3"/>
          </p:nvPr>
        </p:nvSpPr>
        <p:spPr/>
        <p:txBody>
          <a:bodyPr/>
          <a:p>
            <a:fld id="{F2AFA2E4-EBBD-45B2-BA4D-213CC8BFBC90}" type="datetime1">
              <a:rPr lang="en-IN"/>
              <a:t>20/12/2024</a:t>
            </a:fld>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title"/>
          </p:nvPr>
        </p:nvSpPr>
        <p:spPr>
          <a:xfrm>
            <a:off x="360000" y="-48960"/>
            <a:ext cx="9356760" cy="9331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third normal form</a:t>
            </a:r>
            <a:br/>
            <a:endParaRPr b="0" lang="en-IN" sz="3300" spc="-1" strike="noStrike">
              <a:latin typeface="Arial"/>
            </a:endParaRPr>
          </a:p>
        </p:txBody>
      </p:sp>
      <p:sp>
        <p:nvSpPr>
          <p:cNvPr id="483" name="PlaceHolder 2"/>
          <p:cNvSpPr>
            <a:spLocks noGrp="1"/>
          </p:cNvSpPr>
          <p:nvPr>
            <p:ph/>
          </p:nvPr>
        </p:nvSpPr>
        <p:spPr>
          <a:xfrm>
            <a:off x="282960" y="709560"/>
            <a:ext cx="9356760" cy="43210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A table is in Third Normal Form (3NF) if: It is in 2NF (Second Normal Form) and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It has no transitive dependencies, meaning: A non-prime attribute (column not part of the candidate key) should not depend on another non-prime attribute. Every non-prime attribute must depend directly on the primary key.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Simple Explanation : Transitive dependency happens when a non-prime attribute is dependent on another non-prime attribute, which is in turn dependent on the primary key. To achieve 3NF, we remove such indirect dependencies.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Primary Key: EmployeeID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Problems in 2NF: DepartmentName depends on DepartmentID, not directly on EmployeeID.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This is a transitive dependency: EmployeeID → DepartmentID → DepartmentName.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p:txBody>
      </p:sp>
      <p:pic>
        <p:nvPicPr>
          <p:cNvPr id="484" name="" descr=""/>
          <p:cNvPicPr/>
          <p:nvPr/>
        </p:nvPicPr>
        <p:blipFill>
          <a:blip r:embed="rId1"/>
          <a:stretch/>
        </p:blipFill>
        <p:spPr>
          <a:xfrm>
            <a:off x="705960" y="2441160"/>
            <a:ext cx="5878440" cy="1366200"/>
          </a:xfrm>
          <a:prstGeom prst="rect">
            <a:avLst/>
          </a:prstGeom>
          <a:ln w="0">
            <a:noFill/>
          </a:ln>
        </p:spPr>
      </p:pic>
      <p:sp>
        <p:nvSpPr>
          <p:cNvPr id="4" name="PlaceHolder 3"/>
          <p:cNvSpPr>
            <a:spLocks noGrp="1"/>
          </p:cNvSpPr>
          <p:nvPr>
            <p:ph type="sldNum" idx="2"/>
          </p:nvPr>
        </p:nvSpPr>
        <p:spPr/>
        <p:txBody>
          <a:bodyPr/>
          <a:p>
            <a:fld id="{1847B5CF-A9B0-4956-B444-812BFEBEC50D}" type="slidenum">
              <a:t>40</a:t>
            </a:fld>
          </a:p>
        </p:txBody>
      </p:sp>
      <p:sp>
        <p:nvSpPr>
          <p:cNvPr id="5" name="PlaceHolder 4"/>
          <p:cNvSpPr>
            <a:spLocks noGrp="1"/>
          </p:cNvSpPr>
          <p:nvPr>
            <p:ph type="dt" idx="3"/>
          </p:nvPr>
        </p:nvSpPr>
        <p:spPr/>
        <p:txBody>
          <a:bodyPr/>
          <a:p>
            <a:fld id="{EE2C236B-0B9A-4D87-8C42-D47802806CC9}" type="datetime1">
              <a:rPr lang="en-IN"/>
              <a:t>20/12/2024</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title"/>
          </p:nvPr>
        </p:nvSpPr>
        <p:spPr>
          <a:xfrm>
            <a:off x="360000" y="-48960"/>
            <a:ext cx="9356760" cy="9331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third normal form</a:t>
            </a:r>
            <a:br/>
            <a:endParaRPr b="0" lang="en-IN" sz="3300" spc="-1" strike="noStrike">
              <a:latin typeface="Arial"/>
            </a:endParaRPr>
          </a:p>
        </p:txBody>
      </p:sp>
      <p:sp>
        <p:nvSpPr>
          <p:cNvPr id="486" name="PlaceHolder 2"/>
          <p:cNvSpPr>
            <a:spLocks noGrp="1"/>
          </p:cNvSpPr>
          <p:nvPr>
            <p:ph/>
          </p:nvPr>
        </p:nvSpPr>
        <p:spPr>
          <a:xfrm>
            <a:off x="282960" y="709560"/>
            <a:ext cx="9356760" cy="4321080"/>
          </a:xfrm>
          <a:prstGeom prst="rect">
            <a:avLst/>
          </a:prstGeom>
          <a:noFill/>
          <a:ln w="0">
            <a:noFill/>
          </a:ln>
        </p:spPr>
        <p:txBody>
          <a:bodyPr lIns="0" rIns="0" tIns="0" bIns="0" anchor="t">
            <a:noAutofit/>
          </a:bodyPr>
          <a:p>
            <a:endParaRPr b="0" lang="en-IN" sz="3200" spc="-1" strike="noStrike">
              <a:latin typeface="Arial"/>
            </a:endParaRPr>
          </a:p>
        </p:txBody>
      </p:sp>
      <p:pic>
        <p:nvPicPr>
          <p:cNvPr id="487" name="" descr=""/>
          <p:cNvPicPr/>
          <p:nvPr/>
        </p:nvPicPr>
        <p:blipFill>
          <a:blip r:embed="rId1"/>
          <a:stretch/>
        </p:blipFill>
        <p:spPr>
          <a:xfrm>
            <a:off x="1017000" y="730800"/>
            <a:ext cx="7708680" cy="4058280"/>
          </a:xfrm>
          <a:prstGeom prst="rect">
            <a:avLst/>
          </a:prstGeom>
          <a:ln w="0">
            <a:noFill/>
          </a:ln>
        </p:spPr>
      </p:pic>
      <p:sp>
        <p:nvSpPr>
          <p:cNvPr id="4" name="PlaceHolder 3"/>
          <p:cNvSpPr>
            <a:spLocks noGrp="1"/>
          </p:cNvSpPr>
          <p:nvPr>
            <p:ph type="sldNum" idx="2"/>
          </p:nvPr>
        </p:nvSpPr>
        <p:spPr/>
        <p:txBody>
          <a:bodyPr/>
          <a:p>
            <a:fld id="{88225043-1F98-483B-ABD1-07BB21EB094D}" type="slidenum">
              <a:t>41</a:t>
            </a:fld>
          </a:p>
        </p:txBody>
      </p:sp>
      <p:sp>
        <p:nvSpPr>
          <p:cNvPr id="5" name="PlaceHolder 4"/>
          <p:cNvSpPr>
            <a:spLocks noGrp="1"/>
          </p:cNvSpPr>
          <p:nvPr>
            <p:ph type="dt" idx="3"/>
          </p:nvPr>
        </p:nvSpPr>
        <p:spPr/>
        <p:txBody>
          <a:bodyPr/>
          <a:p>
            <a:fld id="{A57ACEE0-CF76-455B-89AD-D1AD301E0313}" type="datetime1">
              <a:rPr lang="en-IN"/>
              <a:t>20/12/2024</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489"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Boyce-Codd Normal Form (BCNF) is a stricter version of the Third Normal Form (3NF). A table is in BCNF if: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It is in 3NF.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For every functional dependency (X → Y), X is a superkey (a set of attributes that uniquely identifies a row in the table).</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Why BCNF?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BCNF addresses situations where a table in 3NF might still have anomalies because of overlapping candidate keys.</a:t>
            </a:r>
            <a:endParaRPr b="0" lang="en-IN" sz="1600" spc="-1" strike="noStrike">
              <a:latin typeface="Arial"/>
            </a:endParaRPr>
          </a:p>
        </p:txBody>
      </p:sp>
      <p:sp>
        <p:nvSpPr>
          <p:cNvPr id="4" name="PlaceHolder 3"/>
          <p:cNvSpPr>
            <a:spLocks noGrp="1"/>
          </p:cNvSpPr>
          <p:nvPr>
            <p:ph type="sldNum" idx="2"/>
          </p:nvPr>
        </p:nvSpPr>
        <p:spPr/>
        <p:txBody>
          <a:bodyPr/>
          <a:p>
            <a:fld id="{E925362C-BE03-4226-84D5-BB323D4B4D44}" type="slidenum">
              <a:t>42</a:t>
            </a:fld>
          </a:p>
        </p:txBody>
      </p:sp>
      <p:sp>
        <p:nvSpPr>
          <p:cNvPr id="5" name="PlaceHolder 4"/>
          <p:cNvSpPr>
            <a:spLocks noGrp="1"/>
          </p:cNvSpPr>
          <p:nvPr>
            <p:ph type="dt" idx="3"/>
          </p:nvPr>
        </p:nvSpPr>
        <p:spPr/>
        <p:txBody>
          <a:bodyPr/>
          <a:p>
            <a:fld id="{CF311FF5-2100-498B-B82E-434C0104A6DC}" type="datetime1">
              <a:rPr lang="en-IN"/>
              <a:t>20/12/2024</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491" name="PlaceHolder 2"/>
          <p:cNvSpPr>
            <a:spLocks noGrp="1"/>
          </p:cNvSpPr>
          <p:nvPr>
            <p:ph/>
          </p:nvPr>
        </p:nvSpPr>
        <p:spPr>
          <a:xfrm>
            <a:off x="318240" y="726840"/>
            <a:ext cx="9356760" cy="4275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Functional Dependencies: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CourseID → Instructor (Each course is taught by one instructor.)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StudentID, CourseID → Instructor (The combination of StudentID and CourseID uniquely identifies an instructor.)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Primary Key:</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(StudentID, CourseID)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Problem:</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functional dependency CourseID → Instructor means CourseID determines Instructor. But CourseID is not a superkey (it does not uniquely identify rows). This violates BCNF.</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492" name="" descr=""/>
          <p:cNvPicPr/>
          <p:nvPr/>
        </p:nvPicPr>
        <p:blipFill>
          <a:blip r:embed="rId1"/>
          <a:stretch/>
        </p:blipFill>
        <p:spPr>
          <a:xfrm>
            <a:off x="489240" y="511920"/>
            <a:ext cx="5039280" cy="1439640"/>
          </a:xfrm>
          <a:prstGeom prst="rect">
            <a:avLst/>
          </a:prstGeom>
          <a:ln w="0">
            <a:noFill/>
          </a:ln>
        </p:spPr>
      </p:pic>
      <p:sp>
        <p:nvSpPr>
          <p:cNvPr id="4" name="PlaceHolder 3"/>
          <p:cNvSpPr>
            <a:spLocks noGrp="1"/>
          </p:cNvSpPr>
          <p:nvPr>
            <p:ph type="sldNum" idx="2"/>
          </p:nvPr>
        </p:nvSpPr>
        <p:spPr/>
        <p:txBody>
          <a:bodyPr/>
          <a:p>
            <a:fld id="{15A128EB-E8DD-4DC4-B950-E500B1FA0D5E}" type="slidenum">
              <a:t>43</a:t>
            </a:fld>
          </a:p>
        </p:txBody>
      </p:sp>
      <p:sp>
        <p:nvSpPr>
          <p:cNvPr id="5" name="PlaceHolder 4"/>
          <p:cNvSpPr>
            <a:spLocks noGrp="1"/>
          </p:cNvSpPr>
          <p:nvPr>
            <p:ph type="dt" idx="3"/>
          </p:nvPr>
        </p:nvSpPr>
        <p:spPr/>
        <p:txBody>
          <a:bodyPr/>
          <a:p>
            <a:fld id="{A31182DC-4109-4B1D-AB80-1B18B642C74F}" type="datetime1">
              <a:rPr lang="en-IN"/>
              <a:t>20/12/2024</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494" name="PlaceHolder 2"/>
          <p:cNvSpPr>
            <a:spLocks noGrp="1"/>
          </p:cNvSpPr>
          <p:nvPr>
            <p:ph/>
          </p:nvPr>
        </p:nvSpPr>
        <p:spPr>
          <a:xfrm>
            <a:off x="318240" y="726840"/>
            <a:ext cx="9356760" cy="4275360"/>
          </a:xfrm>
          <a:prstGeom prst="rect">
            <a:avLst/>
          </a:prstGeom>
          <a:noFill/>
          <a:ln w="0">
            <a:noFill/>
          </a:ln>
        </p:spPr>
        <p:txBody>
          <a:bodyPr lIns="0" rIns="0" tIns="0" bIns="0" anchor="t">
            <a:noAutofit/>
          </a:bodyPr>
          <a:p>
            <a:endParaRPr b="0" lang="en-IN" sz="3200" spc="-1" strike="noStrike">
              <a:latin typeface="Arial"/>
            </a:endParaRPr>
          </a:p>
        </p:txBody>
      </p:sp>
      <p:pic>
        <p:nvPicPr>
          <p:cNvPr id="495" name="" descr=""/>
          <p:cNvPicPr/>
          <p:nvPr/>
        </p:nvPicPr>
        <p:blipFill>
          <a:blip r:embed="rId1"/>
          <a:stretch/>
        </p:blipFill>
        <p:spPr>
          <a:xfrm>
            <a:off x="717480" y="766440"/>
            <a:ext cx="7594200" cy="4210920"/>
          </a:xfrm>
          <a:prstGeom prst="rect">
            <a:avLst/>
          </a:prstGeom>
          <a:ln w="0">
            <a:noFill/>
          </a:ln>
        </p:spPr>
      </p:pic>
      <p:sp>
        <p:nvSpPr>
          <p:cNvPr id="4" name="PlaceHolder 3"/>
          <p:cNvSpPr>
            <a:spLocks noGrp="1"/>
          </p:cNvSpPr>
          <p:nvPr>
            <p:ph type="sldNum" idx="2"/>
          </p:nvPr>
        </p:nvSpPr>
        <p:spPr/>
        <p:txBody>
          <a:bodyPr/>
          <a:p>
            <a:fld id="{78CF0442-E9EA-4E2D-B600-DCA959C649BC}" type="slidenum">
              <a:t>44</a:t>
            </a:fld>
          </a:p>
        </p:txBody>
      </p:sp>
      <p:sp>
        <p:nvSpPr>
          <p:cNvPr id="5" name="PlaceHolder 4"/>
          <p:cNvSpPr>
            <a:spLocks noGrp="1"/>
          </p:cNvSpPr>
          <p:nvPr>
            <p:ph type="dt" idx="3"/>
          </p:nvPr>
        </p:nvSpPr>
        <p:spPr/>
        <p:txBody>
          <a:bodyPr/>
          <a:p>
            <a:fld id="{9FB15A74-1123-4780-8213-A92441E7230D}" type="datetime1">
              <a:rPr lang="en-IN"/>
              <a:t>20/12/2024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title"/>
          </p:nvPr>
        </p:nvSpPr>
        <p:spPr>
          <a:xfrm>
            <a:off x="360000" y="-48960"/>
            <a:ext cx="9356760" cy="933120"/>
          </a:xfrm>
          <a:prstGeom prst="rect">
            <a:avLst/>
          </a:prstGeom>
          <a:noFill/>
          <a:ln w="0">
            <a:noFill/>
          </a:ln>
        </p:spPr>
        <p:txBody>
          <a:bodyPr lIns="0" rIns="0" tIns="0" bIns="0" anchor="ctr">
            <a:noAutofit/>
          </a:bodyPr>
          <a:p>
            <a:pPr algn="ctr">
              <a:lnSpc>
                <a:spcPct val="100000"/>
              </a:lnSpc>
              <a:buNone/>
            </a:pPr>
            <a:r>
              <a:rPr b="0" lang="en-IN" sz="2800" spc="-1" strike="noStrike">
                <a:solidFill>
                  <a:srgbClr val="ffffff"/>
                </a:solidFill>
                <a:latin typeface="Arial"/>
              </a:rPr>
              <a:t>Describe entity-relationship modeling for a RDBMS</a:t>
            </a:r>
            <a:endParaRPr b="0" lang="en-IN" sz="2800" spc="-1" strike="noStrike">
              <a:latin typeface="Arial"/>
            </a:endParaRPr>
          </a:p>
        </p:txBody>
      </p:sp>
      <p:sp>
        <p:nvSpPr>
          <p:cNvPr id="497"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800" spc="-1" strike="noStrike">
                <a:latin typeface="Arial"/>
              </a:rPr>
              <a:t>Entity-Relationship (ER) Modeling for RDBMS</a:t>
            </a:r>
            <a:endParaRPr b="0" lang="en-IN"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800" spc="-1" strike="noStrike">
                <a:latin typeface="Arial"/>
              </a:rPr>
              <a:t>Entity-Relationship (ER) modeling is a conceptual design process used to model the logical structure of a relational database. It provides a high-level graphical representation of the data and the relationships between different data entities. The output of ER modeling is an ER diagram (ERD).</a:t>
            </a:r>
            <a:endParaRPr b="0" lang="en-IN" sz="2800" spc="-1" strike="noStrike">
              <a:latin typeface="Arial"/>
            </a:endParaRPr>
          </a:p>
        </p:txBody>
      </p:sp>
      <p:sp>
        <p:nvSpPr>
          <p:cNvPr id="4" name="PlaceHolder 3"/>
          <p:cNvSpPr>
            <a:spLocks noGrp="1"/>
          </p:cNvSpPr>
          <p:nvPr>
            <p:ph type="sldNum" idx="2"/>
          </p:nvPr>
        </p:nvSpPr>
        <p:spPr/>
        <p:txBody>
          <a:bodyPr/>
          <a:p>
            <a:fld id="{45C67E8E-4F0A-4AF1-A3AB-2B5511CC7B33}" type="slidenum">
              <a:t>45</a:t>
            </a:fld>
          </a:p>
        </p:txBody>
      </p:sp>
      <p:sp>
        <p:nvSpPr>
          <p:cNvPr id="5" name="PlaceHolder 4"/>
          <p:cNvSpPr>
            <a:spLocks noGrp="1"/>
          </p:cNvSpPr>
          <p:nvPr>
            <p:ph type="dt" idx="3"/>
          </p:nvPr>
        </p:nvSpPr>
        <p:spPr/>
        <p:txBody>
          <a:bodyPr/>
          <a:p>
            <a:fld id="{379DF9B7-B042-485E-A86C-6C74FD5AB704}" type="datetime1">
              <a:rPr lang="en-IN"/>
              <a:t>20/12/2024</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499" name="PlaceHolder 2"/>
          <p:cNvSpPr>
            <a:spLocks noGrp="1"/>
          </p:cNvSpPr>
          <p:nvPr>
            <p:ph/>
          </p:nvPr>
        </p:nvSpPr>
        <p:spPr>
          <a:xfrm>
            <a:off x="206280" y="77256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400" spc="-1" strike="noStrike">
                <a:latin typeface="Arial"/>
              </a:rPr>
              <a:t>Entities: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Represent real-world objects or concepts with unique identities.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Student, Course, Employee.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Types:  Strong Entities: Can exist independently (e.g., Student).</a:t>
            </a:r>
            <a:endParaRPr b="0" lang="en-IN" sz="1400" spc="-1" strike="noStrike">
              <a:latin typeface="Arial"/>
            </a:endParaRPr>
          </a:p>
          <a:p>
            <a:pPr>
              <a:lnSpc>
                <a:spcPct val="100000"/>
              </a:lnSpc>
              <a:spcBef>
                <a:spcPts val="1417"/>
              </a:spcBef>
              <a:buNone/>
            </a:pP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Attributes: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Represent properties or characteristics of an entity or relationship.</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A Student entity may have attributes like StudentID, Name, DateOfBirth.</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Types: Simple Attributes: Cannot be divided further (e.g., Name).</a:t>
            </a:r>
            <a:endParaRPr b="0" lang="en-IN" sz="1400" spc="-1" strike="noStrike">
              <a:latin typeface="Arial"/>
            </a:endParaRPr>
          </a:p>
        </p:txBody>
      </p:sp>
      <p:sp>
        <p:nvSpPr>
          <p:cNvPr id="4" name="PlaceHolder 3"/>
          <p:cNvSpPr>
            <a:spLocks noGrp="1"/>
          </p:cNvSpPr>
          <p:nvPr>
            <p:ph type="sldNum" idx="2"/>
          </p:nvPr>
        </p:nvSpPr>
        <p:spPr/>
        <p:txBody>
          <a:bodyPr/>
          <a:p>
            <a:fld id="{50D2CE12-5821-4D56-84F7-BF877DD791D0}" type="slidenum">
              <a:t>46</a:t>
            </a:fld>
          </a:p>
        </p:txBody>
      </p:sp>
      <p:sp>
        <p:nvSpPr>
          <p:cNvPr id="5" name="PlaceHolder 4"/>
          <p:cNvSpPr>
            <a:spLocks noGrp="1"/>
          </p:cNvSpPr>
          <p:nvPr>
            <p:ph type="dt" idx="3"/>
          </p:nvPr>
        </p:nvSpPr>
        <p:spPr/>
        <p:txBody>
          <a:bodyPr/>
          <a:p>
            <a:fld id="{4D8C34F3-CA55-4D47-A6CC-EB71C5A8B901}" type="datetime1">
              <a:rPr lang="en-IN"/>
              <a:t>20/12/2024</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501" name="PlaceHolder 2"/>
          <p:cNvSpPr>
            <a:spLocks noGrp="1"/>
          </p:cNvSpPr>
          <p:nvPr>
            <p:ph/>
          </p:nvPr>
        </p:nvSpPr>
        <p:spPr>
          <a:xfrm>
            <a:off x="206280" y="772560"/>
            <a:ext cx="9356760" cy="3596760"/>
          </a:xfrm>
          <a:prstGeom prst="rect">
            <a:avLst/>
          </a:prstGeom>
          <a:noFill/>
          <a:ln w="0">
            <a:noFill/>
          </a:ln>
        </p:spPr>
        <p:txBody>
          <a:bodyPr lIns="0" rIns="0" tIns="0" bIns="0" anchor="t">
            <a:noAutofit/>
          </a:bodyPr>
          <a:p>
            <a:endParaRPr b="0" lang="en-IN" sz="3200" spc="-1" strike="noStrike">
              <a:latin typeface="Arial"/>
            </a:endParaRPr>
          </a:p>
        </p:txBody>
      </p:sp>
      <p:pic>
        <p:nvPicPr>
          <p:cNvPr id="502" name="" descr=""/>
          <p:cNvPicPr/>
          <p:nvPr/>
        </p:nvPicPr>
        <p:blipFill>
          <a:blip r:embed="rId1"/>
          <a:stretch/>
        </p:blipFill>
        <p:spPr>
          <a:xfrm>
            <a:off x="445320" y="921240"/>
            <a:ext cx="3389760" cy="2592360"/>
          </a:xfrm>
          <a:prstGeom prst="rect">
            <a:avLst/>
          </a:prstGeom>
          <a:ln w="0">
            <a:noFill/>
          </a:ln>
        </p:spPr>
      </p:pic>
      <p:pic>
        <p:nvPicPr>
          <p:cNvPr id="503" name="" descr=""/>
          <p:cNvPicPr/>
          <p:nvPr/>
        </p:nvPicPr>
        <p:blipFill>
          <a:blip r:embed="rId2"/>
          <a:stretch/>
        </p:blipFill>
        <p:spPr>
          <a:xfrm>
            <a:off x="3749040" y="713160"/>
            <a:ext cx="6421320" cy="4338360"/>
          </a:xfrm>
          <a:prstGeom prst="rect">
            <a:avLst/>
          </a:prstGeom>
          <a:ln w="0">
            <a:noFill/>
          </a:ln>
        </p:spPr>
      </p:pic>
      <p:sp>
        <p:nvSpPr>
          <p:cNvPr id="4" name="PlaceHolder 3"/>
          <p:cNvSpPr>
            <a:spLocks noGrp="1"/>
          </p:cNvSpPr>
          <p:nvPr>
            <p:ph type="sldNum" idx="2"/>
          </p:nvPr>
        </p:nvSpPr>
        <p:spPr/>
        <p:txBody>
          <a:bodyPr/>
          <a:p>
            <a:fld id="{E70FBCA8-02B3-48CD-BCD2-66088E2BB3BB}" type="slidenum">
              <a:t>47</a:t>
            </a:fld>
          </a:p>
        </p:txBody>
      </p:sp>
      <p:sp>
        <p:nvSpPr>
          <p:cNvPr id="5" name="PlaceHolder 4"/>
          <p:cNvSpPr>
            <a:spLocks noGrp="1"/>
          </p:cNvSpPr>
          <p:nvPr>
            <p:ph type="dt" idx="3"/>
          </p:nvPr>
        </p:nvSpPr>
        <p:spPr/>
        <p:txBody>
          <a:bodyPr/>
          <a:p>
            <a:fld id="{2CDEA320-28BA-45BF-9095-422F210EFDC4}" type="datetime1">
              <a:rPr lang="en-IN"/>
              <a:t>20/12/2024</a:t>
            </a:fld>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505" name="PlaceHolder 2"/>
          <p:cNvSpPr>
            <a:spLocks noGrp="1"/>
          </p:cNvSpPr>
          <p:nvPr>
            <p:ph/>
          </p:nvPr>
        </p:nvSpPr>
        <p:spPr>
          <a:xfrm>
            <a:off x="206280" y="77256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000" spc="-1" strike="noStrike">
                <a:latin typeface="Arial"/>
              </a:rPr>
              <a:t>3. Relationships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Definition: Relationships represent associations or interactions between two or more entities.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Representation in ERD: Relationships are represented as diamonds connected to related entities.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Types of Relationships: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One-to-One (1:1):</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exactly one instance of Entity B, and vice versa.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Each Employee is assigned one Workstation.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One-to-Many (1:N):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many instances of Entity B, but each instance of Entity B is related to only one instance of Entity 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A Department has many Employees.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Many-to-Many (M:N):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many instances of Entity B, and vice versa.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Students enroll in multiple Courses, and each Course has multiple Students.</a:t>
            </a:r>
            <a:endParaRPr b="0" lang="en-IN" sz="1000" spc="-1" strike="noStrike">
              <a:latin typeface="Arial"/>
            </a:endParaRPr>
          </a:p>
        </p:txBody>
      </p:sp>
      <p:sp>
        <p:nvSpPr>
          <p:cNvPr id="4" name="PlaceHolder 3"/>
          <p:cNvSpPr>
            <a:spLocks noGrp="1"/>
          </p:cNvSpPr>
          <p:nvPr>
            <p:ph type="sldNum" idx="2"/>
          </p:nvPr>
        </p:nvSpPr>
        <p:spPr/>
        <p:txBody>
          <a:bodyPr/>
          <a:p>
            <a:fld id="{B872D789-C826-4E87-A571-6CFB4F1FA621}" type="slidenum">
              <a:t>48</a:t>
            </a:fld>
          </a:p>
        </p:txBody>
      </p:sp>
      <p:sp>
        <p:nvSpPr>
          <p:cNvPr id="5" name="PlaceHolder 4"/>
          <p:cNvSpPr>
            <a:spLocks noGrp="1"/>
          </p:cNvSpPr>
          <p:nvPr>
            <p:ph type="dt" idx="3"/>
          </p:nvPr>
        </p:nvSpPr>
        <p:spPr/>
        <p:txBody>
          <a:bodyPr/>
          <a:p>
            <a:fld id="{C6993AAD-1BE6-4C1F-BEFB-D45261D97FFA}" type="datetime1">
              <a:rPr lang="en-IN"/>
              <a:t>20/12/2024</a:t>
            </a:fld>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507" name="PlaceHolder 2"/>
          <p:cNvSpPr>
            <a:spLocks noGrp="1"/>
          </p:cNvSpPr>
          <p:nvPr>
            <p:ph/>
          </p:nvPr>
        </p:nvSpPr>
        <p:spPr>
          <a:xfrm>
            <a:off x="206280" y="77256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400" spc="-1" strike="noStrike">
                <a:latin typeface="Arial"/>
              </a:rPr>
              <a:t>Assignment : Provide 1 to 1, 1 to M and M to M examples in 2 domains.  Domain can be Student, Employee, Insurance, Library etc.,</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1 to 1</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1 to Many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Many to Many - </a:t>
            </a:r>
            <a:endParaRPr b="0" lang="en-IN" sz="1400" spc="-1" strike="noStrike">
              <a:latin typeface="Arial"/>
            </a:endParaRPr>
          </a:p>
        </p:txBody>
      </p:sp>
      <p:pic>
        <p:nvPicPr>
          <p:cNvPr id="508" name="" descr=""/>
          <p:cNvPicPr/>
          <p:nvPr/>
        </p:nvPicPr>
        <p:blipFill>
          <a:blip r:embed="rId1"/>
          <a:stretch/>
        </p:blipFill>
        <p:spPr>
          <a:xfrm>
            <a:off x="2175120" y="1299960"/>
            <a:ext cx="5308200" cy="1116720"/>
          </a:xfrm>
          <a:prstGeom prst="rect">
            <a:avLst/>
          </a:prstGeom>
          <a:ln w="0">
            <a:noFill/>
          </a:ln>
        </p:spPr>
      </p:pic>
      <p:pic>
        <p:nvPicPr>
          <p:cNvPr id="509" name="" descr=""/>
          <p:cNvPicPr/>
          <p:nvPr/>
        </p:nvPicPr>
        <p:blipFill>
          <a:blip r:embed="rId2"/>
          <a:stretch/>
        </p:blipFill>
        <p:spPr>
          <a:xfrm>
            <a:off x="2676240" y="3946320"/>
            <a:ext cx="5102280" cy="1193040"/>
          </a:xfrm>
          <a:prstGeom prst="rect">
            <a:avLst/>
          </a:prstGeom>
          <a:ln w="0">
            <a:noFill/>
          </a:ln>
        </p:spPr>
      </p:pic>
      <p:pic>
        <p:nvPicPr>
          <p:cNvPr id="510" name="" descr=""/>
          <p:cNvPicPr/>
          <p:nvPr/>
        </p:nvPicPr>
        <p:blipFill>
          <a:blip r:embed="rId3"/>
          <a:stretch/>
        </p:blipFill>
        <p:spPr>
          <a:xfrm>
            <a:off x="2445120" y="2851560"/>
            <a:ext cx="5117760" cy="949320"/>
          </a:xfrm>
          <a:prstGeom prst="rect">
            <a:avLst/>
          </a:prstGeom>
          <a:ln w="0">
            <a:noFill/>
          </a:ln>
        </p:spPr>
      </p:pic>
      <p:sp>
        <p:nvSpPr>
          <p:cNvPr id="4" name="PlaceHolder 3"/>
          <p:cNvSpPr>
            <a:spLocks noGrp="1"/>
          </p:cNvSpPr>
          <p:nvPr>
            <p:ph type="sldNum" idx="2"/>
          </p:nvPr>
        </p:nvSpPr>
        <p:spPr/>
        <p:txBody>
          <a:bodyPr/>
          <a:p>
            <a:fld id="{2E09E011-3AF4-44CD-A29C-8458E1EFC585}" type="slidenum">
              <a:t>49</a:t>
            </a:fld>
          </a:p>
        </p:txBody>
      </p:sp>
      <p:sp>
        <p:nvSpPr>
          <p:cNvPr id="5" name="PlaceHolder 4"/>
          <p:cNvSpPr>
            <a:spLocks noGrp="1"/>
          </p:cNvSpPr>
          <p:nvPr>
            <p:ph type="dt" idx="3"/>
          </p:nvPr>
        </p:nvSpPr>
        <p:spPr/>
        <p:txBody>
          <a:bodyPr/>
          <a:p>
            <a:fld id="{D122A13F-391A-4DD5-85C5-472E21538215}" type="datetime1">
              <a:rPr lang="en-IN"/>
              <a:t>20/12/2024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396"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Planning</a:t>
            </a:r>
            <a:r>
              <a:rPr b="0" lang="en-IN" sz="2200" spc="-1" strike="noStrike">
                <a:solidFill>
                  <a:srgbClr val="009bdd"/>
                </a:solidFill>
                <a:latin typeface="Arial"/>
              </a:rPr>
              <a:t> - Define the project's goals, scope, and feasibility.</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Requirement Analysis</a:t>
            </a:r>
            <a:r>
              <a:rPr b="0" lang="en-IN" sz="2200" spc="-1" strike="noStrike">
                <a:solidFill>
                  <a:srgbClr val="009bdd"/>
                </a:solidFill>
                <a:latin typeface="Arial"/>
              </a:rPr>
              <a:t> - Understand and document detailed user and system requirements</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System Design</a:t>
            </a:r>
            <a:r>
              <a:rPr b="0" lang="en-IN" sz="2200" spc="-1" strike="noStrike">
                <a:solidFill>
                  <a:srgbClr val="009bdd"/>
                </a:solidFill>
                <a:latin typeface="Arial"/>
              </a:rPr>
              <a:t> : Translate requirements into a technical solution.</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Development</a:t>
            </a:r>
            <a:r>
              <a:rPr b="0" lang="en-IN" sz="2200" spc="-1" strike="noStrike">
                <a:solidFill>
                  <a:srgbClr val="009bdd"/>
                </a:solidFill>
                <a:latin typeface="Arial"/>
              </a:rPr>
              <a:t>: Build the software based on the design.</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Testing</a:t>
            </a:r>
            <a:r>
              <a:rPr b="0" lang="en-IN" sz="2200" spc="-1" strike="noStrike">
                <a:solidFill>
                  <a:srgbClr val="009bdd"/>
                </a:solidFill>
                <a:latin typeface="Arial"/>
              </a:rPr>
              <a:t> : Ensure the software is free from defects and meets requirements.</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Deployment</a:t>
            </a:r>
            <a:r>
              <a:rPr b="0" lang="en-IN" sz="2200" spc="-1" strike="noStrike">
                <a:solidFill>
                  <a:srgbClr val="009bdd"/>
                </a:solidFill>
                <a:latin typeface="Arial"/>
              </a:rPr>
              <a:t> : Deliver the software to the end-users or production environment.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Maintenance</a:t>
            </a:r>
            <a:r>
              <a:rPr b="0" lang="en-IN" sz="2200" spc="-1" strike="noStrike">
                <a:solidFill>
                  <a:srgbClr val="009bdd"/>
                </a:solidFill>
                <a:latin typeface="Arial"/>
              </a:rPr>
              <a:t> : Ensure the software continues to perform as expected after deployment.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0E45A14C-91CC-4A3A-B7C0-57285AE4A051}" type="slidenum">
              <a:t>5</a:t>
            </a:fld>
          </a:p>
        </p:txBody>
      </p:sp>
      <p:sp>
        <p:nvSpPr>
          <p:cNvPr id="5" name="PlaceHolder 4"/>
          <p:cNvSpPr>
            <a:spLocks noGrp="1"/>
          </p:cNvSpPr>
          <p:nvPr>
            <p:ph type="dt" idx="3"/>
          </p:nvPr>
        </p:nvSpPr>
        <p:spPr/>
        <p:txBody>
          <a:bodyPr/>
          <a:p>
            <a:fld id="{DA5B2624-CC33-4AFA-A920-AE0A102399ED}" type="datetime1">
              <a:rPr lang="en-IN"/>
              <a:t>20/12/2024</a:t>
            </a:fld>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Degree of relationships</a:t>
            </a:r>
            <a:endParaRPr b="0" lang="en-IN" sz="3300" spc="-1" strike="noStrike">
              <a:latin typeface="Arial"/>
            </a:endParaRPr>
          </a:p>
        </p:txBody>
      </p:sp>
      <p:sp>
        <p:nvSpPr>
          <p:cNvPr id="512"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The degree of a relationship in an Entity-Relationship (ER) diagram refers to the number of entities that participate in the relationship. This degree helps us define the complexity of the association between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Unary Relationship (Degree 1): A relationship where a single entity type is related to itself.</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Binary Relationship (Degree 2): A relationship between two different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Ternary Relationship (Degree 3): A relationship involving three different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lvl="1" marL="864000" indent="-324000">
              <a:lnSpc>
                <a:spcPct val="100000"/>
              </a:lnSpc>
              <a:spcBef>
                <a:spcPts val="1134"/>
              </a:spcBef>
              <a:buClr>
                <a:srgbClr val="000000"/>
              </a:buClr>
              <a:buSzPct val="75000"/>
              <a:buFont typeface="Symbol"/>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a:lnSpc>
                <a:spcPct val="100000"/>
              </a:lnSpc>
              <a:buNone/>
            </a:pPr>
            <a:endParaRPr b="0" lang="en-IN" sz="1800" spc="-1" strike="noStrike">
              <a:latin typeface="Arial"/>
            </a:endParaRPr>
          </a:p>
        </p:txBody>
      </p:sp>
      <p:pic>
        <p:nvPicPr>
          <p:cNvPr id="513" name="" descr=""/>
          <p:cNvPicPr/>
          <p:nvPr/>
        </p:nvPicPr>
        <p:blipFill>
          <a:blip r:embed="rId1"/>
          <a:stretch/>
        </p:blipFill>
        <p:spPr>
          <a:xfrm>
            <a:off x="660600" y="2507760"/>
            <a:ext cx="3136320" cy="377640"/>
          </a:xfrm>
          <a:prstGeom prst="rect">
            <a:avLst/>
          </a:prstGeom>
          <a:ln w="0">
            <a:noFill/>
          </a:ln>
        </p:spPr>
      </p:pic>
      <p:pic>
        <p:nvPicPr>
          <p:cNvPr id="514" name="" descr=""/>
          <p:cNvPicPr/>
          <p:nvPr/>
        </p:nvPicPr>
        <p:blipFill>
          <a:blip r:embed="rId2"/>
          <a:stretch/>
        </p:blipFill>
        <p:spPr>
          <a:xfrm>
            <a:off x="837360" y="3624480"/>
            <a:ext cx="2640960" cy="354600"/>
          </a:xfrm>
          <a:prstGeom prst="rect">
            <a:avLst/>
          </a:prstGeom>
          <a:ln w="0">
            <a:noFill/>
          </a:ln>
        </p:spPr>
      </p:pic>
      <p:pic>
        <p:nvPicPr>
          <p:cNvPr id="515" name="" descr=""/>
          <p:cNvPicPr/>
          <p:nvPr/>
        </p:nvPicPr>
        <p:blipFill>
          <a:blip r:embed="rId3"/>
          <a:stretch/>
        </p:blipFill>
        <p:spPr>
          <a:xfrm>
            <a:off x="787680" y="4477680"/>
            <a:ext cx="5087160" cy="316800"/>
          </a:xfrm>
          <a:prstGeom prst="rect">
            <a:avLst/>
          </a:prstGeom>
          <a:ln w="0">
            <a:noFill/>
          </a:ln>
        </p:spPr>
      </p:pic>
      <p:sp>
        <p:nvSpPr>
          <p:cNvPr id="4" name="PlaceHolder 3"/>
          <p:cNvSpPr>
            <a:spLocks noGrp="1"/>
          </p:cNvSpPr>
          <p:nvPr>
            <p:ph type="sldNum" idx="2"/>
          </p:nvPr>
        </p:nvSpPr>
        <p:spPr/>
        <p:txBody>
          <a:bodyPr/>
          <a:p>
            <a:fld id="{ECB57F1E-092E-4780-9FBC-281041328CCE}" type="slidenum">
              <a:t>50</a:t>
            </a:fld>
          </a:p>
        </p:txBody>
      </p:sp>
      <p:sp>
        <p:nvSpPr>
          <p:cNvPr id="5" name="PlaceHolder 4"/>
          <p:cNvSpPr>
            <a:spLocks noGrp="1"/>
          </p:cNvSpPr>
          <p:nvPr>
            <p:ph type="dt" idx="3"/>
          </p:nvPr>
        </p:nvSpPr>
        <p:spPr/>
        <p:txBody>
          <a:bodyPr/>
          <a:p>
            <a:fld id="{52C74DCC-251F-4C5C-97F5-3AE1D5D65C27}" type="datetime1">
              <a:rPr lang="en-IN"/>
              <a:t>20/12/2024</a:t>
            </a:fld>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Degree of relationships</a:t>
            </a:r>
            <a:endParaRPr b="0" lang="en-IN" sz="3300" spc="-1" strike="noStrike">
              <a:latin typeface="Arial"/>
            </a:endParaRPr>
          </a:p>
        </p:txBody>
      </p:sp>
      <p:sp>
        <p:nvSpPr>
          <p:cNvPr id="517"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Higher-Degree Relationships (Degree &gt; 3): Relationships involving more than three entities.</a:t>
            </a:r>
            <a:endParaRPr b="0" lang="en-IN" sz="1800" spc="-1" strike="noStrike">
              <a:latin typeface="Arial"/>
            </a:endParaRPr>
          </a:p>
        </p:txBody>
      </p:sp>
      <p:pic>
        <p:nvPicPr>
          <p:cNvPr id="518" name="" descr=""/>
          <p:cNvPicPr/>
          <p:nvPr/>
        </p:nvPicPr>
        <p:blipFill>
          <a:blip r:embed="rId1"/>
          <a:stretch/>
        </p:blipFill>
        <p:spPr>
          <a:xfrm>
            <a:off x="732240" y="1773360"/>
            <a:ext cx="5719680" cy="392760"/>
          </a:xfrm>
          <a:prstGeom prst="rect">
            <a:avLst/>
          </a:prstGeom>
          <a:ln w="0">
            <a:noFill/>
          </a:ln>
        </p:spPr>
      </p:pic>
      <p:sp>
        <p:nvSpPr>
          <p:cNvPr id="4" name="PlaceHolder 3"/>
          <p:cNvSpPr>
            <a:spLocks noGrp="1"/>
          </p:cNvSpPr>
          <p:nvPr>
            <p:ph type="sldNum" idx="2"/>
          </p:nvPr>
        </p:nvSpPr>
        <p:spPr/>
        <p:txBody>
          <a:bodyPr/>
          <a:p>
            <a:fld id="{F7E6F7B0-201D-4A5B-B9D7-373D554A5124}" type="slidenum">
              <a:t>51</a:t>
            </a:fld>
          </a:p>
        </p:txBody>
      </p:sp>
      <p:sp>
        <p:nvSpPr>
          <p:cNvPr id="5" name="PlaceHolder 4"/>
          <p:cNvSpPr>
            <a:spLocks noGrp="1"/>
          </p:cNvSpPr>
          <p:nvPr>
            <p:ph type="dt" idx="3"/>
          </p:nvPr>
        </p:nvSpPr>
        <p:spPr/>
        <p:txBody>
          <a:bodyPr/>
          <a:p>
            <a:fld id="{C5617593-6235-4CD1-8E1B-6ACF5C52F206}" type="datetime1">
              <a:rPr lang="en-IN"/>
              <a:t>20/12/2024</a:t>
            </a:fld>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360000" y="106200"/>
            <a:ext cx="9356760" cy="6224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Cardinality of relationships</a:t>
            </a:r>
            <a:endParaRPr b="0" lang="en-IN" sz="4400" spc="-1" strike="noStrike">
              <a:latin typeface="Arial"/>
            </a:endParaRPr>
          </a:p>
        </p:txBody>
      </p:sp>
      <p:sp>
        <p:nvSpPr>
          <p:cNvPr id="520" name=""/>
          <p:cNvSpPr/>
          <p:nvPr/>
        </p:nvSpPr>
        <p:spPr>
          <a:xfrm>
            <a:off x="-39960" y="900000"/>
            <a:ext cx="10186200" cy="2372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Cardinality in databases refers to the number of instances of one entity that can or must be associated with the number of instances of another entity in a relationship. It defines the nature and constraints of the relationship between entities.</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Types of cardinality : 1 to 1, 1 to M and M to M.</a:t>
            </a:r>
            <a:endParaRPr b="0" lang="en-IN" sz="1800" spc="-1" strike="noStrike">
              <a:latin typeface="Arial"/>
            </a:endParaRPr>
          </a:p>
        </p:txBody>
      </p:sp>
      <p:sp>
        <p:nvSpPr>
          <p:cNvPr id="3" name="PlaceHolder 2"/>
          <p:cNvSpPr>
            <a:spLocks noGrp="1"/>
          </p:cNvSpPr>
          <p:nvPr>
            <p:ph type="sldNum" idx="8"/>
          </p:nvPr>
        </p:nvSpPr>
        <p:spPr/>
        <p:txBody>
          <a:bodyPr/>
          <a:p>
            <a:fld id="{87F24550-7940-4B78-8506-B794FA0DDC0E}" type="slidenum">
              <a:t>52</a:t>
            </a:fld>
          </a:p>
        </p:txBody>
      </p:sp>
      <p:sp>
        <p:nvSpPr>
          <p:cNvPr id="4" name="PlaceHolder 3"/>
          <p:cNvSpPr>
            <a:spLocks noGrp="1"/>
          </p:cNvSpPr>
          <p:nvPr>
            <p:ph type="dt" idx="9"/>
          </p:nvPr>
        </p:nvSpPr>
        <p:spPr/>
        <p:txBody>
          <a:bodyPr/>
          <a:p>
            <a:fld id="{5C284F0B-4CBE-4669-A76E-28049A77332E}" type="datetime1">
              <a:rPr lang="en-IN"/>
              <a:t>20/12/2024</a:t>
            </a:fld>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PlaceHolder 1"/>
          <p:cNvSpPr>
            <a:spLocks noGrp="1"/>
          </p:cNvSpPr>
          <p:nvPr>
            <p:ph type="title"/>
          </p:nvPr>
        </p:nvSpPr>
        <p:spPr>
          <a:xfrm>
            <a:off x="360000" y="106200"/>
            <a:ext cx="9356760" cy="6224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Relational Database Model</a:t>
            </a:r>
            <a:endParaRPr b="0" lang="en-IN" sz="4400" spc="-1" strike="noStrike">
              <a:latin typeface="Arial"/>
            </a:endParaRPr>
          </a:p>
        </p:txBody>
      </p:sp>
      <p:sp>
        <p:nvSpPr>
          <p:cNvPr id="522" name=""/>
          <p:cNvSpPr/>
          <p:nvPr/>
        </p:nvSpPr>
        <p:spPr>
          <a:xfrm>
            <a:off x="180000" y="731160"/>
            <a:ext cx="9717480" cy="4306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The Relational Database Model is a method of structuring data using tables (also called relations) to organize and manage data in a database. It is based on the principles of relational algebra and was introduced by E.F. Codd in 1970.</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Key Concepts in the Relational Database Model:</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Relation (Table):</a:t>
            </a:r>
            <a:r>
              <a:rPr b="0" lang="en-IN" sz="1800" spc="-1" strike="noStrike">
                <a:solidFill>
                  <a:srgbClr val="000000"/>
                </a:solidFill>
                <a:latin typeface="Arial"/>
                <a:ea typeface="DejaVu Sans"/>
              </a:rPr>
              <a:t> A table is a collection of data organized into rows and columns.</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Tuple (Row):</a:t>
            </a:r>
            <a:r>
              <a:rPr b="0" lang="en-IN" sz="1800" spc="-1" strike="noStrike">
                <a:solidFill>
                  <a:srgbClr val="000000"/>
                </a:solidFill>
                <a:latin typeface="Arial"/>
                <a:ea typeface="DejaVu Sans"/>
              </a:rPr>
              <a:t> A tuple represents a single record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Attribute (Column):</a:t>
            </a:r>
            <a:r>
              <a:rPr b="0" lang="en-IN" sz="1800" spc="-1" strike="noStrike">
                <a:solidFill>
                  <a:srgbClr val="000000"/>
                </a:solidFill>
                <a:latin typeface="Arial"/>
                <a:ea typeface="DejaVu Sans"/>
              </a:rPr>
              <a:t> Attributes are the properties or characteristics of an entity, represented as columns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Domain: </a:t>
            </a:r>
            <a:r>
              <a:rPr b="0" lang="en-IN" sz="1800" spc="-1" strike="noStrike">
                <a:solidFill>
                  <a:srgbClr val="000000"/>
                </a:solidFill>
                <a:latin typeface="Arial"/>
                <a:ea typeface="DejaVu Sans"/>
              </a:rPr>
              <a:t> A domain is the set of permissible values for an attribute. Example: The domain for Age might be integers between 0 and 120.</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Primary Key:</a:t>
            </a:r>
            <a:r>
              <a:rPr b="0" lang="en-IN" sz="1800" spc="-1" strike="noStrike">
                <a:solidFill>
                  <a:srgbClr val="000000"/>
                </a:solidFill>
                <a:latin typeface="Arial"/>
                <a:ea typeface="DejaVu Sans"/>
              </a:rPr>
              <a:t>A unique identifier for each row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Foreign Key: </a:t>
            </a:r>
            <a:r>
              <a:rPr b="0" lang="en-IN" sz="1800" spc="-1" strike="noStrike">
                <a:solidFill>
                  <a:srgbClr val="000000"/>
                </a:solidFill>
                <a:latin typeface="Arial"/>
                <a:ea typeface="DejaVu Sans"/>
              </a:rPr>
              <a:t>An attribute in one table that refers to the primary key in another table, establishing a relationship between the tables.</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Relation Schema: </a:t>
            </a:r>
            <a:r>
              <a:rPr b="0" lang="en-IN" sz="1800" spc="-1" strike="noStrike">
                <a:solidFill>
                  <a:srgbClr val="000000"/>
                </a:solidFill>
                <a:latin typeface="Arial"/>
                <a:ea typeface="DejaVu Sans"/>
              </a:rPr>
              <a:t>The structure of a relation, including the table name, attributes, and data types.</a:t>
            </a:r>
            <a:endParaRPr b="0" lang="en-IN" sz="1800" spc="-1" strike="noStrike">
              <a:latin typeface="Arial"/>
            </a:endParaRPr>
          </a:p>
        </p:txBody>
      </p:sp>
      <p:sp>
        <p:nvSpPr>
          <p:cNvPr id="3" name="PlaceHolder 2"/>
          <p:cNvSpPr>
            <a:spLocks noGrp="1"/>
          </p:cNvSpPr>
          <p:nvPr>
            <p:ph type="sldNum" idx="8"/>
          </p:nvPr>
        </p:nvSpPr>
        <p:spPr/>
        <p:txBody>
          <a:bodyPr/>
          <a:p>
            <a:fld id="{015C5A50-5842-4E66-85D0-086FF4D63DA6}" type="slidenum">
              <a:t>53</a:t>
            </a:fld>
          </a:p>
        </p:txBody>
      </p:sp>
      <p:sp>
        <p:nvSpPr>
          <p:cNvPr id="4" name="PlaceHolder 3"/>
          <p:cNvSpPr>
            <a:spLocks noGrp="1"/>
          </p:cNvSpPr>
          <p:nvPr>
            <p:ph type="dt" idx="9"/>
          </p:nvPr>
        </p:nvSpPr>
        <p:spPr/>
        <p:txBody>
          <a:bodyPr/>
          <a:p>
            <a:fld id="{642B9A66-827F-4909-A39D-1D79D958F5BD}" type="datetime1">
              <a:rPr lang="en-IN"/>
              <a:t>20/12/2024</a:t>
            </a:fld>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title"/>
          </p:nvPr>
        </p:nvSpPr>
        <p:spPr>
          <a:xfrm>
            <a:off x="360000" y="106200"/>
            <a:ext cx="9356760" cy="6224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Git Essentials</a:t>
            </a:r>
            <a:endParaRPr b="0" lang="en-IN" sz="4400" spc="-1" strike="noStrike">
              <a:latin typeface="Arial"/>
            </a:endParaRPr>
          </a:p>
        </p:txBody>
      </p:sp>
      <p:sp>
        <p:nvSpPr>
          <p:cNvPr id="524" name=""/>
          <p:cNvSpPr/>
          <p:nvPr/>
        </p:nvSpPr>
        <p:spPr>
          <a:xfrm>
            <a:off x="-73440" y="900000"/>
            <a:ext cx="10253520" cy="2372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Git is a distributed version control system that allows developers to track changes in their codebase, collaborate with others, and manage projects effectively. It is an essential tool for modern software development.</a:t>
            </a:r>
            <a:endParaRPr b="0" lang="en-IN" sz="1800" spc="-1" strike="noStrike">
              <a:latin typeface="Arial"/>
            </a:endParaRPr>
          </a:p>
        </p:txBody>
      </p:sp>
      <p:sp>
        <p:nvSpPr>
          <p:cNvPr id="3" name="PlaceHolder 2"/>
          <p:cNvSpPr>
            <a:spLocks noGrp="1"/>
          </p:cNvSpPr>
          <p:nvPr>
            <p:ph type="sldNum" idx="8"/>
          </p:nvPr>
        </p:nvSpPr>
        <p:spPr/>
        <p:txBody>
          <a:bodyPr/>
          <a:p>
            <a:fld id="{D5282843-C3F6-4351-B960-F63DC90D302C}" type="slidenum">
              <a:t>54</a:t>
            </a:fld>
          </a:p>
        </p:txBody>
      </p:sp>
      <p:sp>
        <p:nvSpPr>
          <p:cNvPr id="4" name="PlaceHolder 3"/>
          <p:cNvSpPr>
            <a:spLocks noGrp="1"/>
          </p:cNvSpPr>
          <p:nvPr>
            <p:ph type="dt" idx="9"/>
          </p:nvPr>
        </p:nvSpPr>
        <p:spPr/>
        <p:txBody>
          <a:bodyPr/>
          <a:p>
            <a:fld id="{8C47136A-B129-4970-8B28-1581662D9B4A}" type="datetime1">
              <a:rPr lang="en-IN"/>
              <a:t>20/12/2024</a:t>
            </a:fld>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PlaceHolder 1"/>
          <p:cNvSpPr>
            <a:spLocks noGrp="1"/>
          </p:cNvSpPr>
          <p:nvPr>
            <p:ph type="title"/>
          </p:nvPr>
        </p:nvSpPr>
        <p:spPr>
          <a:xfrm>
            <a:off x="360000" y="106200"/>
            <a:ext cx="9356760" cy="6224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GIT</a:t>
            </a:r>
            <a:endParaRPr b="0" lang="en-IN" sz="4400" spc="-1" strike="noStrike">
              <a:latin typeface="Arial"/>
            </a:endParaRPr>
          </a:p>
        </p:txBody>
      </p:sp>
      <p:sp>
        <p:nvSpPr>
          <p:cNvPr id="526" name=""/>
          <p:cNvSpPr/>
          <p:nvPr/>
        </p:nvSpPr>
        <p:spPr>
          <a:xfrm>
            <a:off x="-73440" y="1989720"/>
            <a:ext cx="10253520" cy="856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Provided in another PPT.</a:t>
            </a:r>
            <a:endParaRPr b="0" lang="en-IN" sz="1800" spc="-1" strike="noStrike">
              <a:latin typeface="Arial"/>
            </a:endParaRPr>
          </a:p>
        </p:txBody>
      </p:sp>
      <p:sp>
        <p:nvSpPr>
          <p:cNvPr id="3" name="PlaceHolder 2"/>
          <p:cNvSpPr>
            <a:spLocks noGrp="1"/>
          </p:cNvSpPr>
          <p:nvPr>
            <p:ph type="sldNum" idx="8"/>
          </p:nvPr>
        </p:nvSpPr>
        <p:spPr/>
        <p:txBody>
          <a:bodyPr/>
          <a:p>
            <a:fld id="{2D5EAC51-462F-42FB-86AF-564E24C4FAC9}" type="slidenum">
              <a:t>55</a:t>
            </a:fld>
          </a:p>
        </p:txBody>
      </p:sp>
      <p:sp>
        <p:nvSpPr>
          <p:cNvPr id="4" name="PlaceHolder 3"/>
          <p:cNvSpPr>
            <a:spLocks noGrp="1"/>
          </p:cNvSpPr>
          <p:nvPr>
            <p:ph type="dt" idx="9"/>
          </p:nvPr>
        </p:nvSpPr>
        <p:spPr/>
        <p:txBody>
          <a:bodyPr/>
          <a:p>
            <a:fld id="{3EAC1434-6F12-4CC4-9791-F7219A4E90D5}" type="datetime1">
              <a:rPr lang="en-IN"/>
              <a:t>20/12/2024</a:t>
            </a:fld>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type="title"/>
          </p:nvPr>
        </p:nvSpPr>
        <p:spPr>
          <a:xfrm>
            <a:off x="360000" y="106200"/>
            <a:ext cx="9356760" cy="6224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Git vs. GitHub</a:t>
            </a:r>
            <a:endParaRPr b="0" lang="en-IN" sz="4400" spc="-1" strike="noStrike">
              <a:latin typeface="Arial"/>
            </a:endParaRPr>
          </a:p>
        </p:txBody>
      </p:sp>
      <p:pic>
        <p:nvPicPr>
          <p:cNvPr id="528" name="" descr=""/>
          <p:cNvPicPr/>
          <p:nvPr/>
        </p:nvPicPr>
        <p:blipFill>
          <a:blip r:embed="rId1"/>
          <a:stretch/>
        </p:blipFill>
        <p:spPr>
          <a:xfrm>
            <a:off x="1260000" y="1080000"/>
            <a:ext cx="7175520" cy="3578760"/>
          </a:xfrm>
          <a:prstGeom prst="rect">
            <a:avLst/>
          </a:prstGeom>
          <a:ln w="0">
            <a:noFill/>
          </a:ln>
        </p:spPr>
      </p:pic>
      <p:sp>
        <p:nvSpPr>
          <p:cNvPr id="3" name="PlaceHolder 2"/>
          <p:cNvSpPr>
            <a:spLocks noGrp="1"/>
          </p:cNvSpPr>
          <p:nvPr>
            <p:ph type="sldNum" idx="8"/>
          </p:nvPr>
        </p:nvSpPr>
        <p:spPr/>
        <p:txBody>
          <a:bodyPr/>
          <a:p>
            <a:fld id="{4576032D-36D0-4582-9A48-5882BF0F0051}" type="slidenum">
              <a:t>56</a:t>
            </a:fld>
          </a:p>
        </p:txBody>
      </p:sp>
      <p:sp>
        <p:nvSpPr>
          <p:cNvPr id="4" name="PlaceHolder 3"/>
          <p:cNvSpPr>
            <a:spLocks noGrp="1"/>
          </p:cNvSpPr>
          <p:nvPr>
            <p:ph type="dt" idx="9"/>
          </p:nvPr>
        </p:nvSpPr>
        <p:spPr/>
        <p:txBody>
          <a:bodyPr/>
          <a:p>
            <a:fld id="{D316C787-D477-4B80-A9EC-4CF757929B54}" type="datetime1">
              <a:rPr lang="en-IN"/>
              <a:t>20/12/2024</a:t>
            </a:fld>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360000" y="106200"/>
            <a:ext cx="9356760" cy="6224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GitLab?</a:t>
            </a:r>
            <a:endParaRPr b="0" lang="en-IN" sz="4400" spc="-1" strike="noStrike">
              <a:latin typeface="Arial"/>
            </a:endParaRPr>
          </a:p>
        </p:txBody>
      </p:sp>
      <p:sp>
        <p:nvSpPr>
          <p:cNvPr id="530" name=""/>
          <p:cNvSpPr/>
          <p:nvPr/>
        </p:nvSpPr>
        <p:spPr>
          <a:xfrm>
            <a:off x="0" y="1080000"/>
            <a:ext cx="9933480" cy="856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GitLab is an open-source, web-based DevOps platform that provides tools for the entire software development lifecycle, from planning to deployment. It integrates version control (using Git) with additional features like CI/CD pipelines, issue tracking, and code review tools.</a:t>
            </a:r>
            <a:endParaRPr b="0" lang="en-IN" sz="1800" spc="-1" strike="noStrike">
              <a:latin typeface="Arial"/>
            </a:endParaRPr>
          </a:p>
        </p:txBody>
      </p:sp>
      <p:sp>
        <p:nvSpPr>
          <p:cNvPr id="3" name="PlaceHolder 2"/>
          <p:cNvSpPr>
            <a:spLocks noGrp="1"/>
          </p:cNvSpPr>
          <p:nvPr>
            <p:ph type="sldNum" idx="8"/>
          </p:nvPr>
        </p:nvSpPr>
        <p:spPr/>
        <p:txBody>
          <a:bodyPr/>
          <a:p>
            <a:fld id="{A09807A2-6D81-4E03-8AA4-A3BBD07CEB9F}" type="slidenum">
              <a:t>57</a:t>
            </a:fld>
          </a:p>
        </p:txBody>
      </p:sp>
      <p:sp>
        <p:nvSpPr>
          <p:cNvPr id="4" name="PlaceHolder 3"/>
          <p:cNvSpPr>
            <a:spLocks noGrp="1"/>
          </p:cNvSpPr>
          <p:nvPr>
            <p:ph type="dt" idx="9"/>
          </p:nvPr>
        </p:nvSpPr>
        <p:spPr/>
        <p:txBody>
          <a:bodyPr/>
          <a:p>
            <a:fld id="{B02662D4-27F2-4697-AA67-D34C304B5FF3}" type="datetime1">
              <a:rPr lang="en-IN"/>
              <a:t>20/12/2024</a:t>
            </a:fld>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PlaceHolder 1"/>
          <p:cNvSpPr>
            <a:spLocks noGrp="1"/>
          </p:cNvSpPr>
          <p:nvPr>
            <p:ph type="title"/>
          </p:nvPr>
        </p:nvSpPr>
        <p:spPr>
          <a:xfrm>
            <a:off x="360000" y="106200"/>
            <a:ext cx="9356760" cy="6224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Resolve Merge Conflicts in Git</a:t>
            </a:r>
            <a:endParaRPr b="0" lang="en-IN" sz="4400" spc="-1" strike="noStrike">
              <a:latin typeface="Arial"/>
            </a:endParaRPr>
          </a:p>
        </p:txBody>
      </p:sp>
      <p:sp>
        <p:nvSpPr>
          <p:cNvPr id="3" name="PlaceHolder 2"/>
          <p:cNvSpPr>
            <a:spLocks noGrp="1"/>
          </p:cNvSpPr>
          <p:nvPr>
            <p:ph type="sldNum" idx="8"/>
          </p:nvPr>
        </p:nvSpPr>
        <p:spPr/>
        <p:txBody>
          <a:bodyPr/>
          <a:p>
            <a:fld id="{A381ED04-CBC7-4E31-B637-83EB2AF2374E}" type="slidenum">
              <a:t>58</a:t>
            </a:fld>
          </a:p>
        </p:txBody>
      </p:sp>
      <p:sp>
        <p:nvSpPr>
          <p:cNvPr id="4" name="PlaceHolder 3"/>
          <p:cNvSpPr>
            <a:spLocks noGrp="1"/>
          </p:cNvSpPr>
          <p:nvPr>
            <p:ph type="dt" idx="9"/>
          </p:nvPr>
        </p:nvSpPr>
        <p:spPr/>
        <p:txBody>
          <a:bodyPr/>
          <a:p>
            <a:fld id="{BD4FE1E7-2FF7-447F-9676-F869319A5C12}" type="datetime1">
              <a:rPr lang="en-IN"/>
              <a:t>20/12/2024</a:t>
            </a:fld>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a database</a:t>
            </a:r>
            <a:endParaRPr b="0" lang="en-IN" sz="4400" spc="-1" strike="noStrike">
              <a:latin typeface="Arial"/>
            </a:endParaRPr>
          </a:p>
        </p:txBody>
      </p:sp>
      <p:sp>
        <p:nvSpPr>
          <p:cNvPr id="533"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a:lnSpc>
                <a:spcPct val="100000"/>
              </a:lnSpc>
              <a:spcBef>
                <a:spcPts val="1060"/>
              </a:spcBef>
              <a:buNone/>
            </a:pPr>
            <a:r>
              <a:rPr b="0" lang="en-IN" sz="1400" spc="-1" strike="noStrike">
                <a:solidFill>
                  <a:srgbClr val="009bdd"/>
                </a:solidFill>
                <a:latin typeface="Arial"/>
              </a:rPr>
              <a:t>A database is an organized collection of data that is stored and managed in a way that allows easy access, retrieval, modification, and analysis. Databases are used in a wide range of applications to store information, from simple lists like a contact book to complex systems like financial records or online shopping catalogs.</a:t>
            </a:r>
            <a:endParaRPr b="0" lang="en-IN" sz="1400" spc="-1" strike="noStrike">
              <a:latin typeface="Arial"/>
            </a:endParaRPr>
          </a:p>
          <a:p>
            <a:pPr>
              <a:lnSpc>
                <a:spcPct val="100000"/>
              </a:lnSpc>
              <a:spcBef>
                <a:spcPts val="1060"/>
              </a:spcBef>
              <a:buNone/>
            </a:pP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Key Features of a Database:</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Structured Data Storage:</a:t>
            </a:r>
            <a:r>
              <a:rPr b="0" lang="en-IN" sz="1400" spc="-1" strike="noStrike">
                <a:solidFill>
                  <a:srgbClr val="009bdd"/>
                </a:solidFill>
                <a:latin typeface="Arial"/>
              </a:rPr>
              <a:t> Data is stored in an organized manner, often in tables for relational databases.</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Data Management:</a:t>
            </a:r>
            <a:r>
              <a:rPr b="0" lang="en-IN" sz="1400" spc="-1" strike="noStrike">
                <a:solidFill>
                  <a:srgbClr val="009bdd"/>
                </a:solidFill>
                <a:latin typeface="Arial"/>
              </a:rPr>
              <a:t> Enables adding, updating, deleting, and retrieving data efficiently.</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Querying:</a:t>
            </a:r>
            <a:r>
              <a:rPr b="0" lang="en-IN" sz="1400" spc="-1" strike="noStrike">
                <a:solidFill>
                  <a:srgbClr val="009bdd"/>
                </a:solidFill>
                <a:latin typeface="Arial"/>
              </a:rPr>
              <a:t> Supports languages like SQL (Structured Query Language) to access and manipulate data.</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Scalability:</a:t>
            </a:r>
            <a:r>
              <a:rPr b="0" lang="en-IN" sz="1400" spc="-1" strike="noStrike">
                <a:solidFill>
                  <a:srgbClr val="009bdd"/>
                </a:solidFill>
                <a:latin typeface="Arial"/>
              </a:rPr>
              <a:t> Can grow with the needs of users or organizations.</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Security: </a:t>
            </a:r>
            <a:r>
              <a:rPr b="0" lang="en-IN" sz="1400" spc="-1" strike="noStrike">
                <a:solidFill>
                  <a:srgbClr val="009bdd"/>
                </a:solidFill>
                <a:latin typeface="Arial"/>
              </a:rPr>
              <a:t>Provides mechanisms to control access and protect data from unauthorized access.</a:t>
            </a:r>
            <a:endParaRPr b="0" lang="en-IN" sz="1400" spc="-1" strike="noStrike">
              <a:latin typeface="Arial"/>
            </a:endParaRPr>
          </a:p>
          <a:p>
            <a:pPr>
              <a:lnSpc>
                <a:spcPct val="100000"/>
              </a:lnSpc>
              <a:spcBef>
                <a:spcPts val="1060"/>
              </a:spcBef>
              <a:buNone/>
            </a:pPr>
            <a:endParaRPr b="0" lang="en-IN" sz="1400" spc="-1" strike="noStrike">
              <a:latin typeface="Arial"/>
            </a:endParaRPr>
          </a:p>
          <a:p>
            <a:pPr>
              <a:lnSpc>
                <a:spcPct val="100000"/>
              </a:lnSpc>
              <a:spcBef>
                <a:spcPts val="1060"/>
              </a:spcBef>
              <a:buNone/>
            </a:pPr>
            <a:endParaRPr b="0" lang="en-IN" sz="1400" spc="-1" strike="noStrike">
              <a:latin typeface="Arial"/>
            </a:endParaRPr>
          </a:p>
        </p:txBody>
      </p:sp>
      <p:sp>
        <p:nvSpPr>
          <p:cNvPr id="4" name="PlaceHolder 3"/>
          <p:cNvSpPr>
            <a:spLocks noGrp="1"/>
          </p:cNvSpPr>
          <p:nvPr>
            <p:ph type="sldNum" idx="11"/>
          </p:nvPr>
        </p:nvSpPr>
        <p:spPr/>
        <p:txBody>
          <a:bodyPr/>
          <a:p>
            <a:fld id="{C933378C-1912-4280-9E37-C6DB5A1F2FCC}" type="slidenum">
              <a:t>59</a:t>
            </a:fld>
          </a:p>
        </p:txBody>
      </p:sp>
      <p:sp>
        <p:nvSpPr>
          <p:cNvPr id="5" name="PlaceHolder 4"/>
          <p:cNvSpPr>
            <a:spLocks noGrp="1"/>
          </p:cNvSpPr>
          <p:nvPr>
            <p:ph type="dt" idx="12"/>
          </p:nvPr>
        </p:nvSpPr>
        <p:spPr/>
        <p:txBody>
          <a:bodyPr/>
          <a:p>
            <a:fld id="{ED22DFCA-D70F-4EA2-8571-C65352D3B5B7}" type="datetime1">
              <a:rPr lang="en-IN"/>
              <a:t>20/12/2024</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Planning Analysis</a:t>
            </a:r>
            <a:endParaRPr b="0" lang="en-IN" sz="2410" spc="-1" strike="noStrike">
              <a:latin typeface="Arial"/>
            </a:endParaRPr>
          </a:p>
        </p:txBody>
      </p:sp>
      <p:sp>
        <p:nvSpPr>
          <p:cNvPr id="398"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Planning and Analysis are crucial phases in the Software Development Life Cycle (SDLC). These phases lay the foundation for successful software development by identifying project goals, assessing feasibility, and gathering detailed requirements.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Key Activities: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Identify Business Goals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Feasibility Study:</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Resource Allocation:</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Risk Analysis: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High-Level Scheduling: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Outputs: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Project Charter, Feasibility Study Report, Initial Project Plan, Risk Analysis Document</a:t>
            </a:r>
            <a:endParaRPr b="0" lang="en-IN" sz="1800" spc="-1" strike="noStrike">
              <a:latin typeface="Arial"/>
            </a:endParaRPr>
          </a:p>
        </p:txBody>
      </p:sp>
      <p:sp>
        <p:nvSpPr>
          <p:cNvPr id="4" name="PlaceHolder 3"/>
          <p:cNvSpPr>
            <a:spLocks noGrp="1"/>
          </p:cNvSpPr>
          <p:nvPr>
            <p:ph type="sldNum" idx="2"/>
          </p:nvPr>
        </p:nvSpPr>
        <p:spPr/>
        <p:txBody>
          <a:bodyPr/>
          <a:p>
            <a:fld id="{746BBFA4-88C0-4A26-AEE5-8CDA42889DC4}" type="slidenum">
              <a:t>6</a:t>
            </a:fld>
          </a:p>
        </p:txBody>
      </p:sp>
      <p:sp>
        <p:nvSpPr>
          <p:cNvPr id="5" name="PlaceHolder 4"/>
          <p:cNvSpPr>
            <a:spLocks noGrp="1"/>
          </p:cNvSpPr>
          <p:nvPr>
            <p:ph type="dt" idx="3"/>
          </p:nvPr>
        </p:nvSpPr>
        <p:spPr/>
        <p:txBody>
          <a:bodyPr/>
          <a:p>
            <a:fld id="{32ABDBF8-B0B2-4CCE-B0FD-8DE4E52FD4CC}" type="datetime1">
              <a:rPr lang="en-IN"/>
              <a:t>20/12/2024</a:t>
            </a:fld>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SQL?</a:t>
            </a:r>
            <a:endParaRPr b="0" lang="en-IN" sz="4400" spc="-1" strike="noStrike">
              <a:latin typeface="Arial"/>
            </a:endParaRPr>
          </a:p>
        </p:txBody>
      </p:sp>
      <p:sp>
        <p:nvSpPr>
          <p:cNvPr id="535"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SQL (Structured Query Language) is a standard programming language designed for managing and manipulating relational databases. It is used to perform operations like querying, inserting, updating, deleting data, and managing the database structure itself.</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Key Features of SQL</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Declarative Language: You specify what you want to do with data, not how it should be done.</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Relational Database Management: SQL works with relational databases, which organize data into tables consisting of rows and columns.</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Widely Adopted Standard: Used by most relational database management systems (RDBMS) such as MySQL, PostgreSQL, Oracle, Microsoft SQL Server, and SQLite.</a:t>
            </a:r>
            <a:endParaRPr b="0" lang="en-IN" sz="1800" spc="-1" strike="noStrike">
              <a:latin typeface="Arial"/>
            </a:endParaRPr>
          </a:p>
        </p:txBody>
      </p:sp>
      <p:sp>
        <p:nvSpPr>
          <p:cNvPr id="4" name="PlaceHolder 3"/>
          <p:cNvSpPr>
            <a:spLocks noGrp="1"/>
          </p:cNvSpPr>
          <p:nvPr>
            <p:ph type="sldNum" idx="11"/>
          </p:nvPr>
        </p:nvSpPr>
        <p:spPr/>
        <p:txBody>
          <a:bodyPr/>
          <a:p>
            <a:fld id="{12526C0D-9A56-4FAE-AD3A-3F2BFA1A7C9C}" type="slidenum">
              <a:t>60</a:t>
            </a:fld>
          </a:p>
        </p:txBody>
      </p:sp>
      <p:sp>
        <p:nvSpPr>
          <p:cNvPr id="5" name="PlaceHolder 4"/>
          <p:cNvSpPr>
            <a:spLocks noGrp="1"/>
          </p:cNvSpPr>
          <p:nvPr>
            <p:ph type="dt" idx="12"/>
          </p:nvPr>
        </p:nvSpPr>
        <p:spPr/>
        <p:txBody>
          <a:bodyPr/>
          <a:p>
            <a:fld id="{8C34512C-02A6-4720-A44E-4E2C6C04102D}" type="datetime1">
              <a:rPr lang="en-IN"/>
              <a:t>20/12/2024</a:t>
            </a:fld>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SQL Commands</a:t>
            </a:r>
            <a:endParaRPr b="0" lang="en-IN" sz="4400" spc="-1" strike="noStrike">
              <a:latin typeface="Arial"/>
            </a:endParaRPr>
          </a:p>
        </p:txBody>
      </p:sp>
      <p:sp>
        <p:nvSpPr>
          <p:cNvPr id="537"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SQL commands are categorized based on their functionality. Here's a breakdown of the most commonly used SQL commands grouped by their type:</a:t>
            </a:r>
            <a:endParaRPr b="0" lang="en-IN" sz="2000" spc="-1" strike="noStrike">
              <a:latin typeface="Arial"/>
            </a:endParaRPr>
          </a:p>
        </p:txBody>
      </p:sp>
      <p:pic>
        <p:nvPicPr>
          <p:cNvPr id="538" name="" descr=""/>
          <p:cNvPicPr/>
          <p:nvPr/>
        </p:nvPicPr>
        <p:blipFill>
          <a:blip r:embed="rId1"/>
          <a:stretch/>
        </p:blipFill>
        <p:spPr>
          <a:xfrm>
            <a:off x="1720080" y="1800000"/>
            <a:ext cx="6680520" cy="3213360"/>
          </a:xfrm>
          <a:prstGeom prst="rect">
            <a:avLst/>
          </a:prstGeom>
          <a:ln w="0">
            <a:noFill/>
          </a:ln>
        </p:spPr>
      </p:pic>
      <p:sp>
        <p:nvSpPr>
          <p:cNvPr id="4" name="PlaceHolder 3"/>
          <p:cNvSpPr>
            <a:spLocks noGrp="1"/>
          </p:cNvSpPr>
          <p:nvPr>
            <p:ph type="sldNum" idx="11"/>
          </p:nvPr>
        </p:nvSpPr>
        <p:spPr/>
        <p:txBody>
          <a:bodyPr/>
          <a:p>
            <a:fld id="{48063A18-13F7-420C-84AB-41D09DCD5646}" type="slidenum">
              <a:t>61</a:t>
            </a:fld>
          </a:p>
        </p:txBody>
      </p:sp>
      <p:sp>
        <p:nvSpPr>
          <p:cNvPr id="5" name="PlaceHolder 4"/>
          <p:cNvSpPr>
            <a:spLocks noGrp="1"/>
          </p:cNvSpPr>
          <p:nvPr>
            <p:ph type="dt" idx="12"/>
          </p:nvPr>
        </p:nvSpPr>
        <p:spPr/>
        <p:txBody>
          <a:bodyPr/>
          <a:p>
            <a:fld id="{207D3744-89CF-406A-96D0-A7994EAFB3C2}" type="datetime1">
              <a:rPr lang="en-IN"/>
              <a:t>20/12/2024</a:t>
            </a:fld>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Launch MySQL Workbench</a:t>
            </a:r>
            <a:endParaRPr b="0" lang="en-IN" sz="4400" spc="-1" strike="noStrike">
              <a:latin typeface="Arial"/>
            </a:endParaRPr>
          </a:p>
        </p:txBody>
      </p:sp>
      <p:sp>
        <p:nvSpPr>
          <p:cNvPr id="540"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You can launch the workbench from start menu.</a:t>
            </a:r>
            <a:endParaRPr b="0" lang="en-IN" sz="3200" spc="-1" strike="noStrike">
              <a:latin typeface="Arial"/>
            </a:endParaRPr>
          </a:p>
        </p:txBody>
      </p:sp>
      <p:sp>
        <p:nvSpPr>
          <p:cNvPr id="4" name="PlaceHolder 3"/>
          <p:cNvSpPr>
            <a:spLocks noGrp="1"/>
          </p:cNvSpPr>
          <p:nvPr>
            <p:ph type="sldNum" idx="11"/>
          </p:nvPr>
        </p:nvSpPr>
        <p:spPr/>
        <p:txBody>
          <a:bodyPr/>
          <a:p>
            <a:fld id="{31F7FB42-0F7E-42E0-80AE-840AB906F275}" type="slidenum">
              <a:t>62</a:t>
            </a:fld>
          </a:p>
        </p:txBody>
      </p:sp>
      <p:sp>
        <p:nvSpPr>
          <p:cNvPr id="5" name="PlaceHolder 4"/>
          <p:cNvSpPr>
            <a:spLocks noGrp="1"/>
          </p:cNvSpPr>
          <p:nvPr>
            <p:ph type="dt" idx="12"/>
          </p:nvPr>
        </p:nvSpPr>
        <p:spPr/>
        <p:txBody>
          <a:bodyPr/>
          <a:p>
            <a:fld id="{153DEE7A-88F6-47AA-96F4-051273E8E419}" type="datetime1">
              <a:rPr lang="en-IN"/>
              <a:t>20/12/2024</a:t>
            </a:fld>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new Database</a:t>
            </a:r>
            <a:endParaRPr b="0" lang="en-IN" sz="4400" spc="-1" strike="noStrike">
              <a:latin typeface="Arial"/>
            </a:endParaRPr>
          </a:p>
        </p:txBody>
      </p:sp>
      <p:sp>
        <p:nvSpPr>
          <p:cNvPr id="542"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database test --&gt; Creates a new database.</a:t>
            </a:r>
            <a:endParaRPr b="0" lang="en-IN" sz="3200" spc="-1" strike="noStrike">
              <a:latin typeface="Arial"/>
            </a:endParaRPr>
          </a:p>
        </p:txBody>
      </p:sp>
      <p:sp>
        <p:nvSpPr>
          <p:cNvPr id="4" name="PlaceHolder 3"/>
          <p:cNvSpPr>
            <a:spLocks noGrp="1"/>
          </p:cNvSpPr>
          <p:nvPr>
            <p:ph type="sldNum" idx="11"/>
          </p:nvPr>
        </p:nvSpPr>
        <p:spPr/>
        <p:txBody>
          <a:bodyPr/>
          <a:p>
            <a:fld id="{4365F061-E3E6-49F0-9129-67CACE79AE83}" type="slidenum">
              <a:t>63</a:t>
            </a:fld>
          </a:p>
        </p:txBody>
      </p:sp>
      <p:sp>
        <p:nvSpPr>
          <p:cNvPr id="5" name="PlaceHolder 4"/>
          <p:cNvSpPr>
            <a:spLocks noGrp="1"/>
          </p:cNvSpPr>
          <p:nvPr>
            <p:ph type="dt" idx="12"/>
          </p:nvPr>
        </p:nvSpPr>
        <p:spPr/>
        <p:txBody>
          <a:bodyPr/>
          <a:p>
            <a:fld id="{40962510-0554-4096-982B-6456375D97D2}" type="datetime1">
              <a:rPr lang="en-IN"/>
              <a:t>20/12/2024</a:t>
            </a:fld>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Types</a:t>
            </a:r>
            <a:endParaRPr b="0" lang="en-IN" sz="4400" spc="-1" strike="noStrike">
              <a:latin typeface="Arial"/>
            </a:endParaRPr>
          </a:p>
        </p:txBody>
      </p:sp>
      <p:sp>
        <p:nvSpPr>
          <p:cNvPr id="544"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endParaRPr b="0" lang="en-IN" sz="3200" spc="-1" strike="noStrike">
              <a:latin typeface="Arial"/>
            </a:endParaRPr>
          </a:p>
        </p:txBody>
      </p:sp>
      <p:pic>
        <p:nvPicPr>
          <p:cNvPr id="545" name="" descr=""/>
          <p:cNvPicPr/>
          <p:nvPr/>
        </p:nvPicPr>
        <p:blipFill>
          <a:blip r:embed="rId1"/>
          <a:stretch/>
        </p:blipFill>
        <p:spPr>
          <a:xfrm>
            <a:off x="360000" y="720000"/>
            <a:ext cx="6297840" cy="2457360"/>
          </a:xfrm>
          <a:prstGeom prst="rect">
            <a:avLst/>
          </a:prstGeom>
          <a:ln w="0">
            <a:noFill/>
          </a:ln>
        </p:spPr>
      </p:pic>
      <p:pic>
        <p:nvPicPr>
          <p:cNvPr id="546" name="" descr=""/>
          <p:cNvPicPr/>
          <p:nvPr/>
        </p:nvPicPr>
        <p:blipFill>
          <a:blip r:embed="rId2"/>
          <a:stretch/>
        </p:blipFill>
        <p:spPr>
          <a:xfrm>
            <a:off x="488160" y="3240000"/>
            <a:ext cx="8509680" cy="1986120"/>
          </a:xfrm>
          <a:prstGeom prst="rect">
            <a:avLst/>
          </a:prstGeom>
          <a:ln w="0">
            <a:noFill/>
          </a:ln>
        </p:spPr>
      </p:pic>
      <p:sp>
        <p:nvSpPr>
          <p:cNvPr id="4" name="PlaceHolder 3"/>
          <p:cNvSpPr>
            <a:spLocks noGrp="1"/>
          </p:cNvSpPr>
          <p:nvPr>
            <p:ph type="sldNum" idx="11"/>
          </p:nvPr>
        </p:nvSpPr>
        <p:spPr/>
        <p:txBody>
          <a:bodyPr/>
          <a:p>
            <a:fld id="{F80EC7FA-6CB5-4DA6-B7EC-8D146E8167B9}" type="slidenum">
              <a:t>64</a:t>
            </a:fld>
          </a:p>
        </p:txBody>
      </p:sp>
      <p:sp>
        <p:nvSpPr>
          <p:cNvPr id="5" name="PlaceHolder 4"/>
          <p:cNvSpPr>
            <a:spLocks noGrp="1"/>
          </p:cNvSpPr>
          <p:nvPr>
            <p:ph type="dt" idx="12"/>
          </p:nvPr>
        </p:nvSpPr>
        <p:spPr/>
        <p:txBody>
          <a:bodyPr/>
          <a:p>
            <a:fld id="{B792ED97-5D59-4DA9-B036-E286F0BAF670}" type="datetime1">
              <a:rPr lang="en-IN"/>
              <a:t>20/12/2024</a:t>
            </a:fld>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Types</a:t>
            </a:r>
            <a:endParaRPr b="0" lang="en-IN" sz="4400" spc="-1" strike="noStrike">
              <a:latin typeface="Arial"/>
            </a:endParaRPr>
          </a:p>
        </p:txBody>
      </p:sp>
      <p:sp>
        <p:nvSpPr>
          <p:cNvPr id="548"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endParaRPr b="0" lang="en-IN" sz="3200" spc="-1" strike="noStrike">
              <a:latin typeface="Arial"/>
            </a:endParaRPr>
          </a:p>
        </p:txBody>
      </p:sp>
      <p:pic>
        <p:nvPicPr>
          <p:cNvPr id="549" name="" descr=""/>
          <p:cNvPicPr/>
          <p:nvPr/>
        </p:nvPicPr>
        <p:blipFill>
          <a:blip r:embed="rId1"/>
          <a:stretch/>
        </p:blipFill>
        <p:spPr>
          <a:xfrm>
            <a:off x="0" y="630000"/>
            <a:ext cx="5473080" cy="2247840"/>
          </a:xfrm>
          <a:prstGeom prst="rect">
            <a:avLst/>
          </a:prstGeom>
          <a:ln w="0">
            <a:noFill/>
          </a:ln>
        </p:spPr>
      </p:pic>
      <p:pic>
        <p:nvPicPr>
          <p:cNvPr id="550" name="" descr=""/>
          <p:cNvPicPr/>
          <p:nvPr/>
        </p:nvPicPr>
        <p:blipFill>
          <a:blip r:embed="rId2"/>
          <a:stretch/>
        </p:blipFill>
        <p:spPr>
          <a:xfrm>
            <a:off x="2880000" y="2880000"/>
            <a:ext cx="6837840" cy="2727360"/>
          </a:xfrm>
          <a:prstGeom prst="rect">
            <a:avLst/>
          </a:prstGeom>
          <a:ln w="0">
            <a:noFill/>
          </a:ln>
        </p:spPr>
      </p:pic>
      <p:sp>
        <p:nvSpPr>
          <p:cNvPr id="4" name="PlaceHolder 3"/>
          <p:cNvSpPr>
            <a:spLocks noGrp="1"/>
          </p:cNvSpPr>
          <p:nvPr>
            <p:ph type="sldNum" idx="11"/>
          </p:nvPr>
        </p:nvSpPr>
        <p:spPr/>
        <p:txBody>
          <a:bodyPr/>
          <a:p>
            <a:fld id="{AD506A72-53B2-4CC7-8809-8C315C4D4E70}" type="slidenum">
              <a:t>65</a:t>
            </a:fld>
          </a:p>
        </p:txBody>
      </p:sp>
      <p:sp>
        <p:nvSpPr>
          <p:cNvPr id="5" name="PlaceHolder 4"/>
          <p:cNvSpPr>
            <a:spLocks noGrp="1"/>
          </p:cNvSpPr>
          <p:nvPr>
            <p:ph type="dt" idx="12"/>
          </p:nvPr>
        </p:nvSpPr>
        <p:spPr/>
        <p:txBody>
          <a:bodyPr/>
          <a:p>
            <a:fld id="{C24C2AE7-380E-480E-8AD6-AA9BE2CF8A42}" type="datetime1">
              <a:rPr lang="en-IN"/>
              <a:t>20/12/2024</a:t>
            </a:fld>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CAST or CONVERT</a:t>
            </a:r>
            <a:endParaRPr b="0" lang="en-IN" sz="4400" spc="-1" strike="noStrike">
              <a:latin typeface="Arial"/>
            </a:endParaRPr>
          </a:p>
        </p:txBody>
      </p:sp>
      <p:sp>
        <p:nvSpPr>
          <p:cNvPr id="552" name="PlaceHolder 2"/>
          <p:cNvSpPr>
            <a:spLocks noGrp="1"/>
          </p:cNvSpPr>
          <p:nvPr>
            <p:ph/>
          </p:nvPr>
        </p:nvSpPr>
        <p:spPr>
          <a:xfrm>
            <a:off x="360000" y="721080"/>
            <a:ext cx="9356760" cy="431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In MySQL, CAST and CONVERT are functions used to change the data type of a value to another data type.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Use CAST for standard, portable SQL code when you don't need MySQL-specific features. Use CONVERT for character set conversions or MySQL-specific implementations.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It converts 123 into ‘123’ and displays under the header result.</a:t>
            </a:r>
            <a:endParaRPr b="0" lang="en-IN" sz="2400" spc="-1" strike="noStrike">
              <a:latin typeface="Arial"/>
            </a:endParaRPr>
          </a:p>
        </p:txBody>
      </p:sp>
      <p:pic>
        <p:nvPicPr>
          <p:cNvPr id="553" name="" descr=""/>
          <p:cNvPicPr/>
          <p:nvPr/>
        </p:nvPicPr>
        <p:blipFill>
          <a:blip r:embed="rId1"/>
          <a:stretch/>
        </p:blipFill>
        <p:spPr>
          <a:xfrm>
            <a:off x="1080000" y="3142440"/>
            <a:ext cx="7366320" cy="591840"/>
          </a:xfrm>
          <a:prstGeom prst="rect">
            <a:avLst/>
          </a:prstGeom>
          <a:ln w="0">
            <a:noFill/>
          </a:ln>
        </p:spPr>
      </p:pic>
      <p:sp>
        <p:nvSpPr>
          <p:cNvPr id="4" name="PlaceHolder 3"/>
          <p:cNvSpPr>
            <a:spLocks noGrp="1"/>
          </p:cNvSpPr>
          <p:nvPr>
            <p:ph type="sldNum" idx="11"/>
          </p:nvPr>
        </p:nvSpPr>
        <p:spPr/>
        <p:txBody>
          <a:bodyPr/>
          <a:p>
            <a:fld id="{99C199A7-9046-4C83-AA96-C577F6586516}" type="slidenum">
              <a:t>66</a:t>
            </a:fld>
          </a:p>
        </p:txBody>
      </p:sp>
      <p:sp>
        <p:nvSpPr>
          <p:cNvPr id="5" name="PlaceHolder 4"/>
          <p:cNvSpPr>
            <a:spLocks noGrp="1"/>
          </p:cNvSpPr>
          <p:nvPr>
            <p:ph type="dt" idx="12"/>
          </p:nvPr>
        </p:nvSpPr>
        <p:spPr/>
        <p:txBody>
          <a:bodyPr/>
          <a:p>
            <a:fld id="{5126C212-38F8-42E0-83D9-5B16A8AD2494}" type="datetime1">
              <a:rPr lang="en-IN"/>
              <a:t>20/12/2024</a:t>
            </a:fld>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Keys in SQL</a:t>
            </a:r>
            <a:endParaRPr b="0" lang="en-IN" sz="4400" spc="-1" strike="noStrike">
              <a:latin typeface="Arial"/>
            </a:endParaRPr>
          </a:p>
        </p:txBody>
      </p:sp>
      <p:sp>
        <p:nvSpPr>
          <p:cNvPr id="555"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Primary Key : A column or a group of columns that uniquely identifies each row in a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Foreign Key  : A column (or a set of columns) in one table that refers to the primary key in another table.</a:t>
            </a:r>
            <a:endParaRPr b="0" lang="en-IN" sz="3200" spc="-1" strike="noStrike">
              <a:latin typeface="Arial"/>
            </a:endParaRPr>
          </a:p>
        </p:txBody>
      </p:sp>
      <p:sp>
        <p:nvSpPr>
          <p:cNvPr id="4" name="PlaceHolder 3"/>
          <p:cNvSpPr>
            <a:spLocks noGrp="1"/>
          </p:cNvSpPr>
          <p:nvPr>
            <p:ph type="sldNum" idx="11"/>
          </p:nvPr>
        </p:nvSpPr>
        <p:spPr/>
        <p:txBody>
          <a:bodyPr/>
          <a:p>
            <a:fld id="{A30DB776-EC82-4279-AD2D-36D496A85B3F}" type="slidenum">
              <a:t>67</a:t>
            </a:fld>
          </a:p>
        </p:txBody>
      </p:sp>
      <p:sp>
        <p:nvSpPr>
          <p:cNvPr id="5" name="PlaceHolder 4"/>
          <p:cNvSpPr>
            <a:spLocks noGrp="1"/>
          </p:cNvSpPr>
          <p:nvPr>
            <p:ph type="dt" idx="12"/>
          </p:nvPr>
        </p:nvSpPr>
        <p:spPr/>
        <p:txBody>
          <a:bodyPr/>
          <a:p>
            <a:fld id="{8AB54688-6DD9-4698-8306-BF24D8DC42C6}" type="datetime1">
              <a:rPr lang="en-IN"/>
              <a:t>20/12/2024</a:t>
            </a:fld>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Constraints</a:t>
            </a:r>
            <a:endParaRPr b="0" lang="en-IN" sz="4400" spc="-1" strike="noStrike">
              <a:latin typeface="Arial"/>
            </a:endParaRPr>
          </a:p>
        </p:txBody>
      </p:sp>
      <p:sp>
        <p:nvSpPr>
          <p:cNvPr id="557"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endParaRPr b="0" lang="en-IN" sz="3200" spc="-1" strike="noStrike">
              <a:latin typeface="Arial"/>
            </a:endParaRPr>
          </a:p>
        </p:txBody>
      </p:sp>
      <p:pic>
        <p:nvPicPr>
          <p:cNvPr id="558" name="" descr=""/>
          <p:cNvPicPr/>
          <p:nvPr/>
        </p:nvPicPr>
        <p:blipFill>
          <a:blip r:embed="rId1"/>
          <a:stretch/>
        </p:blipFill>
        <p:spPr>
          <a:xfrm>
            <a:off x="21240" y="910080"/>
            <a:ext cx="10078200" cy="3015000"/>
          </a:xfrm>
          <a:prstGeom prst="rect">
            <a:avLst/>
          </a:prstGeom>
          <a:ln w="0">
            <a:noFill/>
          </a:ln>
        </p:spPr>
      </p:pic>
      <p:sp>
        <p:nvSpPr>
          <p:cNvPr id="4" name="PlaceHolder 3"/>
          <p:cNvSpPr>
            <a:spLocks noGrp="1"/>
          </p:cNvSpPr>
          <p:nvPr>
            <p:ph type="sldNum" idx="11"/>
          </p:nvPr>
        </p:nvSpPr>
        <p:spPr/>
        <p:txBody>
          <a:bodyPr/>
          <a:p>
            <a:fld id="{1D55CA99-09B4-4264-872F-EE8E2AECB497}" type="slidenum">
              <a:t>68</a:t>
            </a:fld>
          </a:p>
        </p:txBody>
      </p:sp>
      <p:sp>
        <p:nvSpPr>
          <p:cNvPr id="5" name="PlaceHolder 4"/>
          <p:cNvSpPr>
            <a:spLocks noGrp="1"/>
          </p:cNvSpPr>
          <p:nvPr>
            <p:ph type="dt" idx="12"/>
          </p:nvPr>
        </p:nvSpPr>
        <p:spPr/>
        <p:txBody>
          <a:bodyPr/>
          <a:p>
            <a:fld id="{43CDAD21-7F9F-4507-89C3-2A069037DB6B}" type="datetime1">
              <a:rPr lang="en-IN"/>
              <a:t>20/12/2024</a:t>
            </a:fld>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Constraints</a:t>
            </a:r>
            <a:endParaRPr b="0" lang="en-IN" sz="4400" spc="-1" strike="noStrike">
              <a:latin typeface="Arial"/>
            </a:endParaRPr>
          </a:p>
        </p:txBody>
      </p:sp>
      <p:sp>
        <p:nvSpPr>
          <p:cNvPr id="560"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endParaRPr b="0" lang="en-IN" sz="3200" spc="-1" strike="noStrike">
              <a:latin typeface="Arial"/>
            </a:endParaRPr>
          </a:p>
        </p:txBody>
      </p:sp>
      <p:pic>
        <p:nvPicPr>
          <p:cNvPr id="561" name="" descr=""/>
          <p:cNvPicPr/>
          <p:nvPr/>
        </p:nvPicPr>
        <p:blipFill>
          <a:blip r:embed="rId1"/>
          <a:stretch/>
        </p:blipFill>
        <p:spPr>
          <a:xfrm>
            <a:off x="720000" y="1800000"/>
            <a:ext cx="8319240" cy="2839680"/>
          </a:xfrm>
          <a:prstGeom prst="rect">
            <a:avLst/>
          </a:prstGeom>
          <a:ln w="0">
            <a:noFill/>
          </a:ln>
        </p:spPr>
      </p:pic>
      <p:sp>
        <p:nvSpPr>
          <p:cNvPr id="4" name="PlaceHolder 3"/>
          <p:cNvSpPr>
            <a:spLocks noGrp="1"/>
          </p:cNvSpPr>
          <p:nvPr>
            <p:ph type="sldNum" idx="11"/>
          </p:nvPr>
        </p:nvSpPr>
        <p:spPr/>
        <p:txBody>
          <a:bodyPr/>
          <a:p>
            <a:fld id="{AB257AA5-FBEE-4A53-945D-56746699A06F}" type="slidenum">
              <a:t>69</a:t>
            </a:fld>
          </a:p>
        </p:txBody>
      </p:sp>
      <p:sp>
        <p:nvSpPr>
          <p:cNvPr id="5" name="PlaceHolder 4"/>
          <p:cNvSpPr>
            <a:spLocks noGrp="1"/>
          </p:cNvSpPr>
          <p:nvPr>
            <p:ph type="dt" idx="12"/>
          </p:nvPr>
        </p:nvSpPr>
        <p:spPr/>
        <p:txBody>
          <a:bodyPr/>
          <a:p>
            <a:fld id="{E45D4EC9-22EE-46B0-96A0-ABED395748C4}" type="datetime1">
              <a:rPr lang="en-IN"/>
              <a:t>20/12/2024</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Requirements Analysis</a:t>
            </a:r>
            <a:endParaRPr b="0" lang="en-IN" sz="3300" spc="-1" strike="noStrike">
              <a:latin typeface="Arial"/>
            </a:endParaRPr>
          </a:p>
        </p:txBody>
      </p:sp>
      <p:sp>
        <p:nvSpPr>
          <p:cNvPr id="400"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Requirements Analysis is a critical phase in the Software Development Life Cycle (SDLC) that involves gathering, analyzing, and documenting the functional and non-functional requirements of a software project.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Requirement Gathering</a:t>
            </a:r>
            <a:r>
              <a:rPr b="0" lang="en-IN" sz="1800" spc="-1" strike="noStrike">
                <a:solidFill>
                  <a:srgbClr val="009bdd"/>
                </a:solidFill>
                <a:latin typeface="Arial"/>
              </a:rPr>
              <a:t> : Collect initial requirements from the client.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Categorization of Requirements :</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Functional Requirements: "The system must allow users to log in using a username and password."</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Non-Functional Requirements: The system must handle 10,000 concurrent users with a response time of under 2 seconds."</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Business Requirements: "The software should improve customer satisfaction by automating ticket resolution."</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System Requirements: The application should be compatible with Windows, Linux, and macOS.</a:t>
            </a:r>
            <a:endParaRPr b="0" lang="en-IN" sz="1600" spc="-1" strike="noStrike">
              <a:latin typeface="Arial"/>
            </a:endParaRPr>
          </a:p>
        </p:txBody>
      </p:sp>
      <p:sp>
        <p:nvSpPr>
          <p:cNvPr id="4" name="PlaceHolder 3"/>
          <p:cNvSpPr>
            <a:spLocks noGrp="1"/>
          </p:cNvSpPr>
          <p:nvPr>
            <p:ph type="sldNum" idx="2"/>
          </p:nvPr>
        </p:nvSpPr>
        <p:spPr/>
        <p:txBody>
          <a:bodyPr/>
          <a:p>
            <a:fld id="{BFDCEA67-E9E2-4A9B-A65A-AF137B4C8C94}" type="slidenum">
              <a:t>7</a:t>
            </a:fld>
          </a:p>
        </p:txBody>
      </p:sp>
      <p:sp>
        <p:nvSpPr>
          <p:cNvPr id="5" name="PlaceHolder 4"/>
          <p:cNvSpPr>
            <a:spLocks noGrp="1"/>
          </p:cNvSpPr>
          <p:nvPr>
            <p:ph type="dt" idx="3"/>
          </p:nvPr>
        </p:nvSpPr>
        <p:spPr/>
        <p:txBody>
          <a:bodyPr/>
          <a:p>
            <a:fld id="{1DBD4657-A725-4395-B30A-5CF71DC1C2AC}" type="datetime1">
              <a:rPr lang="en-IN"/>
              <a:t>20/12/2024</a:t>
            </a:fld>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DDL Commands</a:t>
            </a:r>
            <a:endParaRPr b="0" lang="en-IN" sz="4400" spc="-1" strike="noStrike">
              <a:latin typeface="Arial"/>
            </a:endParaRPr>
          </a:p>
        </p:txBody>
      </p:sp>
      <p:sp>
        <p:nvSpPr>
          <p:cNvPr id="563" name="PlaceHolder 2"/>
          <p:cNvSpPr>
            <a:spLocks noGrp="1"/>
          </p:cNvSpPr>
          <p:nvPr>
            <p:ph/>
          </p:nvPr>
        </p:nvSpPr>
        <p:spPr>
          <a:xfrm>
            <a:off x="360000" y="90000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DROP TABLE &lt;table name&gt;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RENAME TABLE old_name TO new_name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TRUNCATE TABLE &lt;table name&gt;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sp>
        <p:nvSpPr>
          <p:cNvPr id="4" name="PlaceHolder 3"/>
          <p:cNvSpPr>
            <a:spLocks noGrp="1"/>
          </p:cNvSpPr>
          <p:nvPr>
            <p:ph type="sldNum" idx="11"/>
          </p:nvPr>
        </p:nvSpPr>
        <p:spPr/>
        <p:txBody>
          <a:bodyPr/>
          <a:p>
            <a:fld id="{A55C8A10-D68F-4C8F-AA9B-2984B52C7F24}" type="slidenum">
              <a:t>70</a:t>
            </a:fld>
          </a:p>
        </p:txBody>
      </p:sp>
      <p:sp>
        <p:nvSpPr>
          <p:cNvPr id="5" name="PlaceHolder 4"/>
          <p:cNvSpPr>
            <a:spLocks noGrp="1"/>
          </p:cNvSpPr>
          <p:nvPr>
            <p:ph type="dt" idx="12"/>
          </p:nvPr>
        </p:nvSpPr>
        <p:spPr/>
        <p:txBody>
          <a:bodyPr/>
          <a:p>
            <a:fld id="{0AFE80AC-BEB7-4A3B-A2BC-7C58D34F9C3C}" type="datetime1">
              <a:rPr lang="en-IN"/>
              <a:t>20/12/2024</a:t>
            </a:fld>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Add table to Database</a:t>
            </a:r>
            <a:endParaRPr b="0" lang="en-IN" sz="4400" spc="-1" strike="noStrike">
              <a:latin typeface="Arial"/>
            </a:endParaRPr>
          </a:p>
        </p:txBody>
      </p:sp>
      <p:sp>
        <p:nvSpPr>
          <p:cNvPr id="565"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 command.</a:t>
            </a:r>
            <a:endParaRPr b="0" lang="en-IN" sz="3200" spc="-1" strike="noStrike">
              <a:latin typeface="Arial"/>
            </a:endParaRPr>
          </a:p>
        </p:txBody>
      </p:sp>
      <p:sp>
        <p:nvSpPr>
          <p:cNvPr id="4" name="PlaceHolder 3"/>
          <p:cNvSpPr>
            <a:spLocks noGrp="1"/>
          </p:cNvSpPr>
          <p:nvPr>
            <p:ph type="sldNum" idx="11"/>
          </p:nvPr>
        </p:nvSpPr>
        <p:spPr/>
        <p:txBody>
          <a:bodyPr/>
          <a:p>
            <a:fld id="{C566B71B-83A7-45E9-ADFD-5B2044ED3D6B}" type="slidenum">
              <a:t>71</a:t>
            </a:fld>
          </a:p>
        </p:txBody>
      </p:sp>
      <p:sp>
        <p:nvSpPr>
          <p:cNvPr id="5" name="PlaceHolder 4"/>
          <p:cNvSpPr>
            <a:spLocks noGrp="1"/>
          </p:cNvSpPr>
          <p:nvPr>
            <p:ph type="dt" idx="12"/>
          </p:nvPr>
        </p:nvSpPr>
        <p:spPr/>
        <p:txBody>
          <a:bodyPr/>
          <a:p>
            <a:fld id="{798905EC-04B1-460F-BFB5-240DF7C913FA}" type="datetime1">
              <a:rPr lang="en-IN"/>
              <a:t>20/12/2024</a:t>
            </a:fld>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Describe Table</a:t>
            </a:r>
            <a:endParaRPr b="0" lang="en-IN" sz="4400" spc="-1" strike="noStrike">
              <a:latin typeface="Arial"/>
            </a:endParaRPr>
          </a:p>
        </p:txBody>
      </p:sp>
      <p:sp>
        <p:nvSpPr>
          <p:cNvPr id="567"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DESC &lt;table_name&gt;</a:t>
            </a:r>
            <a:endParaRPr b="0" lang="en-IN" sz="3200" spc="-1" strike="noStrike">
              <a:latin typeface="Arial"/>
            </a:endParaRPr>
          </a:p>
        </p:txBody>
      </p:sp>
      <p:sp>
        <p:nvSpPr>
          <p:cNvPr id="4" name="PlaceHolder 3"/>
          <p:cNvSpPr>
            <a:spLocks noGrp="1"/>
          </p:cNvSpPr>
          <p:nvPr>
            <p:ph type="sldNum" idx="11"/>
          </p:nvPr>
        </p:nvSpPr>
        <p:spPr/>
        <p:txBody>
          <a:bodyPr/>
          <a:p>
            <a:fld id="{E370BF7A-5BF8-49D9-9059-810382E6E712}" type="slidenum">
              <a:t>72</a:t>
            </a:fld>
          </a:p>
        </p:txBody>
      </p:sp>
      <p:sp>
        <p:nvSpPr>
          <p:cNvPr id="5" name="PlaceHolder 4"/>
          <p:cNvSpPr>
            <a:spLocks noGrp="1"/>
          </p:cNvSpPr>
          <p:nvPr>
            <p:ph type="dt" idx="12"/>
          </p:nvPr>
        </p:nvSpPr>
        <p:spPr/>
        <p:txBody>
          <a:bodyPr/>
          <a:p>
            <a:fld id="{924CCC46-8E61-4A60-8F61-6849E1D490CA}" type="datetime1">
              <a:rPr lang="en-IN"/>
              <a:t>20/12/2024</a:t>
            </a:fld>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Alter Table</a:t>
            </a:r>
            <a:endParaRPr b="0" lang="en-IN" sz="4400" spc="-1" strike="noStrike">
              <a:latin typeface="Arial"/>
            </a:endParaRPr>
          </a:p>
        </p:txBody>
      </p:sp>
      <p:sp>
        <p:nvSpPr>
          <p:cNvPr id="569"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Alters the table structure using Alter table command.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adding a column in the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570" name="" descr=""/>
          <p:cNvPicPr/>
          <p:nvPr/>
        </p:nvPicPr>
        <p:blipFill>
          <a:blip r:embed="rId1"/>
          <a:stretch/>
        </p:blipFill>
        <p:spPr>
          <a:xfrm>
            <a:off x="1080000" y="2880000"/>
            <a:ext cx="3822840" cy="652680"/>
          </a:xfrm>
          <a:prstGeom prst="rect">
            <a:avLst/>
          </a:prstGeom>
          <a:ln w="0">
            <a:noFill/>
          </a:ln>
        </p:spPr>
      </p:pic>
      <p:sp>
        <p:nvSpPr>
          <p:cNvPr id="4" name="PlaceHolder 3"/>
          <p:cNvSpPr>
            <a:spLocks noGrp="1"/>
          </p:cNvSpPr>
          <p:nvPr>
            <p:ph type="sldNum" idx="11"/>
          </p:nvPr>
        </p:nvSpPr>
        <p:spPr/>
        <p:txBody>
          <a:bodyPr/>
          <a:p>
            <a:fld id="{C23E537E-6D2D-4AD8-9A02-C80309503274}" type="slidenum">
              <a:t>73</a:t>
            </a:fld>
          </a:p>
        </p:txBody>
      </p:sp>
      <p:sp>
        <p:nvSpPr>
          <p:cNvPr id="5" name="PlaceHolder 4"/>
          <p:cNvSpPr>
            <a:spLocks noGrp="1"/>
          </p:cNvSpPr>
          <p:nvPr>
            <p:ph type="dt" idx="12"/>
          </p:nvPr>
        </p:nvSpPr>
        <p:spPr/>
        <p:txBody>
          <a:bodyPr/>
          <a:p>
            <a:fld id="{D9D5216C-90BB-49B7-A450-E299434D4918}" type="datetime1">
              <a:rPr lang="en-IN"/>
              <a:t>20/12/2024</a:t>
            </a:fld>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Modify and Drop Clause</a:t>
            </a:r>
            <a:endParaRPr b="0" lang="en-IN" sz="4400" spc="-1" strike="noStrike">
              <a:latin typeface="Arial"/>
            </a:endParaRPr>
          </a:p>
        </p:txBody>
      </p:sp>
      <p:sp>
        <p:nvSpPr>
          <p:cNvPr id="572"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modifying a column in the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Dropping a column</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573" name="" descr=""/>
          <p:cNvPicPr/>
          <p:nvPr/>
        </p:nvPicPr>
        <p:blipFill>
          <a:blip r:embed="rId1"/>
          <a:stretch/>
        </p:blipFill>
        <p:spPr>
          <a:xfrm>
            <a:off x="1005480" y="1620000"/>
            <a:ext cx="3312360" cy="736560"/>
          </a:xfrm>
          <a:prstGeom prst="rect">
            <a:avLst/>
          </a:prstGeom>
          <a:ln w="0">
            <a:noFill/>
          </a:ln>
        </p:spPr>
      </p:pic>
      <p:pic>
        <p:nvPicPr>
          <p:cNvPr id="574" name="" descr=""/>
          <p:cNvPicPr/>
          <p:nvPr/>
        </p:nvPicPr>
        <p:blipFill>
          <a:blip r:embed="rId2"/>
          <a:stretch/>
        </p:blipFill>
        <p:spPr>
          <a:xfrm>
            <a:off x="900000" y="3780000"/>
            <a:ext cx="2222640" cy="660240"/>
          </a:xfrm>
          <a:prstGeom prst="rect">
            <a:avLst/>
          </a:prstGeom>
          <a:ln w="0">
            <a:noFill/>
          </a:ln>
        </p:spPr>
      </p:pic>
      <p:sp>
        <p:nvSpPr>
          <p:cNvPr id="4" name="PlaceHolder 3"/>
          <p:cNvSpPr>
            <a:spLocks noGrp="1"/>
          </p:cNvSpPr>
          <p:nvPr>
            <p:ph type="sldNum" idx="11"/>
          </p:nvPr>
        </p:nvSpPr>
        <p:spPr/>
        <p:txBody>
          <a:bodyPr/>
          <a:p>
            <a:fld id="{3E2D60C9-0F93-47AA-857E-5676334AB4C5}" type="slidenum">
              <a:t>74</a:t>
            </a:fld>
          </a:p>
        </p:txBody>
      </p:sp>
      <p:sp>
        <p:nvSpPr>
          <p:cNvPr id="5" name="PlaceHolder 4"/>
          <p:cNvSpPr>
            <a:spLocks noGrp="1"/>
          </p:cNvSpPr>
          <p:nvPr>
            <p:ph type="dt" idx="12"/>
          </p:nvPr>
        </p:nvSpPr>
        <p:spPr/>
        <p:txBody>
          <a:bodyPr/>
          <a:p>
            <a:fld id="{B9B4304B-0B62-4CE0-A922-5CED1F7237FC}" type="datetime1">
              <a:rPr lang="en-IN"/>
              <a:t>20/12/2024</a:t>
            </a:fld>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manipulation</a:t>
            </a:r>
            <a:endParaRPr b="0" lang="en-IN" sz="4400" spc="-1" strike="noStrike">
              <a:latin typeface="Arial"/>
            </a:endParaRPr>
          </a:p>
        </p:txBody>
      </p:sp>
      <p:sp>
        <p:nvSpPr>
          <p:cNvPr id="576"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SELECT, INSERT, UPDATE, DELETE  are considered for Data manipulation Language commands.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(Fields) VALUES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(DEFAULT,...)</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(NULL,...)</a:t>
            </a:r>
            <a:endParaRPr b="0" lang="en-IN" sz="2400" spc="-1" strike="noStrike">
              <a:latin typeface="Arial"/>
            </a:endParaRPr>
          </a:p>
        </p:txBody>
      </p:sp>
      <p:sp>
        <p:nvSpPr>
          <p:cNvPr id="4" name="PlaceHolder 3"/>
          <p:cNvSpPr>
            <a:spLocks noGrp="1"/>
          </p:cNvSpPr>
          <p:nvPr>
            <p:ph type="sldNum" idx="11"/>
          </p:nvPr>
        </p:nvSpPr>
        <p:spPr/>
        <p:txBody>
          <a:bodyPr/>
          <a:p>
            <a:fld id="{3ADC707D-B5C4-4962-902D-6E1FB79D4C6F}" type="slidenum">
              <a:t>75</a:t>
            </a:fld>
          </a:p>
        </p:txBody>
      </p:sp>
      <p:sp>
        <p:nvSpPr>
          <p:cNvPr id="5" name="PlaceHolder 4"/>
          <p:cNvSpPr>
            <a:spLocks noGrp="1"/>
          </p:cNvSpPr>
          <p:nvPr>
            <p:ph type="dt" idx="12"/>
          </p:nvPr>
        </p:nvSpPr>
        <p:spPr/>
        <p:txBody>
          <a:bodyPr/>
          <a:p>
            <a:fld id="{2429605C-05C9-4476-90EC-14E8A585B1D9}" type="datetime1">
              <a:rPr lang="en-IN"/>
              <a:t>20/12/2024</a:t>
            </a:fld>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INSERT date field</a:t>
            </a:r>
            <a:endParaRPr b="0" lang="en-IN" sz="4400" spc="-1" strike="noStrike">
              <a:latin typeface="Arial"/>
            </a:endParaRPr>
          </a:p>
        </p:txBody>
      </p:sp>
      <p:pic>
        <p:nvPicPr>
          <p:cNvPr id="578" name="" descr=""/>
          <p:cNvPicPr/>
          <p:nvPr/>
        </p:nvPicPr>
        <p:blipFill>
          <a:blip r:embed="rId1"/>
          <a:stretch/>
        </p:blipFill>
        <p:spPr>
          <a:xfrm>
            <a:off x="360000" y="744120"/>
            <a:ext cx="3548520" cy="873720"/>
          </a:xfrm>
          <a:prstGeom prst="rect">
            <a:avLst/>
          </a:prstGeom>
          <a:ln w="0">
            <a:noFill/>
          </a:ln>
        </p:spPr>
      </p:pic>
      <p:pic>
        <p:nvPicPr>
          <p:cNvPr id="579" name="" descr=""/>
          <p:cNvPicPr/>
          <p:nvPr/>
        </p:nvPicPr>
        <p:blipFill>
          <a:blip r:embed="rId2"/>
          <a:stretch/>
        </p:blipFill>
        <p:spPr>
          <a:xfrm>
            <a:off x="360000" y="1781280"/>
            <a:ext cx="3845880" cy="736560"/>
          </a:xfrm>
          <a:prstGeom prst="rect">
            <a:avLst/>
          </a:prstGeom>
          <a:ln w="0">
            <a:noFill/>
          </a:ln>
        </p:spPr>
      </p:pic>
      <p:pic>
        <p:nvPicPr>
          <p:cNvPr id="580" name="" descr=""/>
          <p:cNvPicPr/>
          <p:nvPr/>
        </p:nvPicPr>
        <p:blipFill>
          <a:blip r:embed="rId3"/>
          <a:stretch/>
        </p:blipFill>
        <p:spPr>
          <a:xfrm>
            <a:off x="360000" y="2838600"/>
            <a:ext cx="3502800" cy="759240"/>
          </a:xfrm>
          <a:prstGeom prst="rect">
            <a:avLst/>
          </a:prstGeom>
          <a:ln w="0">
            <a:noFill/>
          </a:ln>
        </p:spPr>
      </p:pic>
      <p:sp>
        <p:nvSpPr>
          <p:cNvPr id="3" name="PlaceHolder 2"/>
          <p:cNvSpPr>
            <a:spLocks noGrp="1"/>
          </p:cNvSpPr>
          <p:nvPr>
            <p:ph type="sldNum" idx="11"/>
          </p:nvPr>
        </p:nvSpPr>
        <p:spPr/>
        <p:txBody>
          <a:bodyPr/>
          <a:p>
            <a:fld id="{82E04240-33FA-418A-9C9D-41E0307FF834}" type="slidenum">
              <a:t>76</a:t>
            </a:fld>
          </a:p>
        </p:txBody>
      </p:sp>
      <p:sp>
        <p:nvSpPr>
          <p:cNvPr id="4" name="PlaceHolder 3"/>
          <p:cNvSpPr>
            <a:spLocks noGrp="1"/>
          </p:cNvSpPr>
          <p:nvPr>
            <p:ph type="dt" idx="12"/>
          </p:nvPr>
        </p:nvSpPr>
        <p:spPr/>
        <p:txBody>
          <a:bodyPr/>
          <a:p>
            <a:fld id="{6C975EDD-20B9-48F1-810D-C3CD41E95CC0}" type="datetime1">
              <a:rPr lang="en-IN"/>
              <a:t>20/12/2024</a:t>
            </a:fld>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manipulation</a:t>
            </a:r>
            <a:endParaRPr b="0" lang="en-IN" sz="4400" spc="-1" strike="noStrike">
              <a:latin typeface="Arial"/>
            </a:endParaRPr>
          </a:p>
        </p:txBody>
      </p:sp>
      <p:sp>
        <p:nvSpPr>
          <p:cNvPr id="582"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UPDATE &lt;table name&gt; SET value where &lt;condition&gt;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DELETE FROM &lt;table&gt;  WHERE &lt;condition&gt;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DELETE FROM &lt;table&gt; --&gt;Deletes all the rows.</a:t>
            </a:r>
            <a:endParaRPr b="0" lang="en-IN" sz="3200" spc="-1" strike="noStrike">
              <a:latin typeface="Arial"/>
            </a:endParaRPr>
          </a:p>
        </p:txBody>
      </p:sp>
      <p:sp>
        <p:nvSpPr>
          <p:cNvPr id="4" name="PlaceHolder 3"/>
          <p:cNvSpPr>
            <a:spLocks noGrp="1"/>
          </p:cNvSpPr>
          <p:nvPr>
            <p:ph type="sldNum" idx="11"/>
          </p:nvPr>
        </p:nvSpPr>
        <p:spPr/>
        <p:txBody>
          <a:bodyPr/>
          <a:p>
            <a:fld id="{381AA202-2E61-488E-9D9D-899BB835757F}" type="slidenum">
              <a:t>77</a:t>
            </a:fld>
          </a:p>
        </p:txBody>
      </p:sp>
      <p:sp>
        <p:nvSpPr>
          <p:cNvPr id="5" name="PlaceHolder 4"/>
          <p:cNvSpPr>
            <a:spLocks noGrp="1"/>
          </p:cNvSpPr>
          <p:nvPr>
            <p:ph type="dt" idx="12"/>
          </p:nvPr>
        </p:nvSpPr>
        <p:spPr/>
        <p:txBody>
          <a:bodyPr/>
          <a:p>
            <a:fld id="{169B658B-D9B2-4894-9559-32A8E81450B7}" type="datetime1">
              <a:rPr lang="en-IN"/>
              <a:t>20/12/2024</a:t>
            </a:fld>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Database schema</a:t>
            </a:r>
            <a:endParaRPr b="0" lang="en-IN" sz="4400" spc="-1" strike="noStrike">
              <a:latin typeface="Arial"/>
            </a:endParaRPr>
          </a:p>
        </p:txBody>
      </p:sp>
      <p:sp>
        <p:nvSpPr>
          <p:cNvPr id="584"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DATABASE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SHOW TABLES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DESC &lt;TABLE NAME&gt;</a:t>
            </a:r>
            <a:endParaRPr b="0" lang="en-IN" sz="3200" spc="-1" strike="noStrike">
              <a:latin typeface="Arial"/>
            </a:endParaRPr>
          </a:p>
        </p:txBody>
      </p:sp>
      <p:sp>
        <p:nvSpPr>
          <p:cNvPr id="4" name="PlaceHolder 3"/>
          <p:cNvSpPr>
            <a:spLocks noGrp="1"/>
          </p:cNvSpPr>
          <p:nvPr>
            <p:ph type="sldNum" idx="11"/>
          </p:nvPr>
        </p:nvSpPr>
        <p:spPr/>
        <p:txBody>
          <a:bodyPr/>
          <a:p>
            <a:fld id="{28C8FBFC-6ECB-4F50-B884-9965A3BF865A}" type="slidenum">
              <a:t>78</a:t>
            </a:fld>
          </a:p>
        </p:txBody>
      </p:sp>
      <p:sp>
        <p:nvSpPr>
          <p:cNvPr id="5" name="PlaceHolder 4"/>
          <p:cNvSpPr>
            <a:spLocks noGrp="1"/>
          </p:cNvSpPr>
          <p:nvPr>
            <p:ph type="dt" idx="12"/>
          </p:nvPr>
        </p:nvSpPr>
        <p:spPr/>
        <p:txBody>
          <a:bodyPr/>
          <a:p>
            <a:fld id="{F94BB489-AE69-4CBC-A7A2-E6D9238C573F}" type="datetime1">
              <a:rPr lang="en-IN"/>
              <a:t>20/12/2024</a:t>
            </a:fld>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Import Data</a:t>
            </a:r>
            <a:endParaRPr b="0" lang="en-IN" sz="4400" spc="-1" strike="noStrike">
              <a:latin typeface="Arial"/>
            </a:endParaRPr>
          </a:p>
        </p:txBody>
      </p:sp>
      <p:sp>
        <p:nvSpPr>
          <p:cNvPr id="586"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Data can be imported to mysql from csv or xls file.</a:t>
            </a:r>
            <a:endParaRPr b="0" lang="en-IN" sz="3200" spc="-1" strike="noStrike">
              <a:latin typeface="Arial"/>
            </a:endParaRPr>
          </a:p>
        </p:txBody>
      </p:sp>
      <p:sp>
        <p:nvSpPr>
          <p:cNvPr id="4" name="PlaceHolder 3"/>
          <p:cNvSpPr>
            <a:spLocks noGrp="1"/>
          </p:cNvSpPr>
          <p:nvPr>
            <p:ph type="sldNum" idx="11"/>
          </p:nvPr>
        </p:nvSpPr>
        <p:spPr/>
        <p:txBody>
          <a:bodyPr/>
          <a:p>
            <a:fld id="{9D743C77-8C99-4204-A7B3-33790EEDEF87}" type="slidenum">
              <a:t>79</a:t>
            </a:fld>
          </a:p>
        </p:txBody>
      </p:sp>
      <p:sp>
        <p:nvSpPr>
          <p:cNvPr id="5" name="PlaceHolder 4"/>
          <p:cNvSpPr>
            <a:spLocks noGrp="1"/>
          </p:cNvSpPr>
          <p:nvPr>
            <p:ph type="dt" idx="12"/>
          </p:nvPr>
        </p:nvSpPr>
        <p:spPr/>
        <p:txBody>
          <a:bodyPr/>
          <a:p>
            <a:fld id="{4A14494A-77EF-4D6F-BC97-E2589B452DF6}" type="datetime1">
              <a:rPr lang="en-IN"/>
              <a:t>20/12/2024</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Requirements Analysis</a:t>
            </a:r>
            <a:endParaRPr b="0" lang="en-IN" sz="3300" spc="-1" strike="noStrike">
              <a:latin typeface="Arial"/>
            </a:endParaRPr>
          </a:p>
        </p:txBody>
      </p:sp>
      <p:sp>
        <p:nvSpPr>
          <p:cNvPr id="402"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Prioritization of Requirements : Determine which requirements are most critical.</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r>
              <a:rPr b="0" lang="en-IN" sz="1800" spc="-1" strike="noStrike">
                <a:solidFill>
                  <a:srgbClr val="009bdd"/>
                </a:solidFill>
                <a:latin typeface="Arial"/>
              </a:rPr>
              <a:t>Validation of Requirements : Ensure all requirements are accurate, complete, and aligned with business objectives.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Deliverables : </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Software Requirements Specification (SRS): A formal document that consolidates all functional and non-functional requirements.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Demonstrating the SRS document</a:t>
            </a:r>
            <a:endParaRPr b="0" lang="en-IN" sz="1800" spc="-1" strike="noStrike">
              <a:latin typeface="Arial"/>
            </a:endParaRPr>
          </a:p>
          <a:p>
            <a:pPr>
              <a:lnSpc>
                <a:spcPct val="100000"/>
              </a:lnSpc>
              <a:spcBef>
                <a:spcPts val="1060"/>
              </a:spcBef>
              <a:buNone/>
            </a:pPr>
            <a:endParaRPr b="0" lang="en-IN" sz="1800" spc="-1" strike="noStrike">
              <a:latin typeface="Arial"/>
            </a:endParaRPr>
          </a:p>
        </p:txBody>
      </p:sp>
      <p:sp>
        <p:nvSpPr>
          <p:cNvPr id="4" name="PlaceHolder 3"/>
          <p:cNvSpPr>
            <a:spLocks noGrp="1"/>
          </p:cNvSpPr>
          <p:nvPr>
            <p:ph type="sldNum" idx="2"/>
          </p:nvPr>
        </p:nvSpPr>
        <p:spPr/>
        <p:txBody>
          <a:bodyPr/>
          <a:p>
            <a:fld id="{3116079C-B057-4467-A4BF-86C90C6EE55F}" type="slidenum">
              <a:t>8</a:t>
            </a:fld>
          </a:p>
        </p:txBody>
      </p:sp>
      <p:sp>
        <p:nvSpPr>
          <p:cNvPr id="5" name="PlaceHolder 4"/>
          <p:cNvSpPr>
            <a:spLocks noGrp="1"/>
          </p:cNvSpPr>
          <p:nvPr>
            <p:ph type="dt" idx="3"/>
          </p:nvPr>
        </p:nvSpPr>
        <p:spPr/>
        <p:txBody>
          <a:bodyPr/>
          <a:p>
            <a:fld id="{566A1B00-05A8-4EA9-BF42-BF8C1F87AF6C}" type="datetime1">
              <a:rPr lang="en-IN"/>
              <a:t>20/12/2024</a:t>
            </a:fld>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Query Clauses</a:t>
            </a:r>
            <a:endParaRPr b="0" lang="en-IN" sz="4400" spc="-1" strike="noStrike">
              <a:latin typeface="Arial"/>
            </a:endParaRPr>
          </a:p>
        </p:txBody>
      </p:sp>
      <p:sp>
        <p:nvSpPr>
          <p:cNvPr id="588"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All the select statements.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sp>
        <p:nvSpPr>
          <p:cNvPr id="4" name="PlaceHolder 3"/>
          <p:cNvSpPr>
            <a:spLocks noGrp="1"/>
          </p:cNvSpPr>
          <p:nvPr>
            <p:ph type="sldNum" idx="11"/>
          </p:nvPr>
        </p:nvSpPr>
        <p:spPr/>
        <p:txBody>
          <a:bodyPr/>
          <a:p>
            <a:fld id="{F3A50888-5FC2-4736-BFF0-E43BB956835E}" type="slidenum">
              <a:t>80</a:t>
            </a:fld>
          </a:p>
        </p:txBody>
      </p:sp>
      <p:sp>
        <p:nvSpPr>
          <p:cNvPr id="5" name="PlaceHolder 4"/>
          <p:cNvSpPr>
            <a:spLocks noGrp="1"/>
          </p:cNvSpPr>
          <p:nvPr>
            <p:ph type="dt" idx="12"/>
          </p:nvPr>
        </p:nvSpPr>
        <p:spPr/>
        <p:txBody>
          <a:bodyPr/>
          <a:p>
            <a:fld id="{584D572C-B4EA-46AF-8AD7-AEBC284DDF9A}" type="datetime1">
              <a:rPr lang="en-IN"/>
              <a:t>20/12/2024</a:t>
            </a:fld>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Column Alias</a:t>
            </a:r>
            <a:endParaRPr b="0" lang="en-IN" sz="4400" spc="-1" strike="noStrike">
              <a:latin typeface="Arial"/>
            </a:endParaRPr>
          </a:p>
        </p:txBody>
      </p:sp>
      <p:pic>
        <p:nvPicPr>
          <p:cNvPr id="590" name="" descr=""/>
          <p:cNvPicPr/>
          <p:nvPr/>
        </p:nvPicPr>
        <p:blipFill>
          <a:blip r:embed="rId1"/>
          <a:stretch/>
        </p:blipFill>
        <p:spPr>
          <a:xfrm>
            <a:off x="703440" y="1152720"/>
            <a:ext cx="4874400" cy="645120"/>
          </a:xfrm>
          <a:prstGeom prst="rect">
            <a:avLst/>
          </a:prstGeom>
          <a:ln w="0">
            <a:noFill/>
          </a:ln>
        </p:spPr>
      </p:pic>
      <p:sp>
        <p:nvSpPr>
          <p:cNvPr id="3" name="PlaceHolder 2"/>
          <p:cNvSpPr>
            <a:spLocks noGrp="1"/>
          </p:cNvSpPr>
          <p:nvPr>
            <p:ph type="sldNum" idx="11"/>
          </p:nvPr>
        </p:nvSpPr>
        <p:spPr/>
        <p:txBody>
          <a:bodyPr/>
          <a:p>
            <a:fld id="{83567C5F-2498-4E32-848C-A6D9CBF0BF54}" type="slidenum">
              <a:t>81</a:t>
            </a:fld>
          </a:p>
        </p:txBody>
      </p:sp>
      <p:sp>
        <p:nvSpPr>
          <p:cNvPr id="4" name="PlaceHolder 3"/>
          <p:cNvSpPr>
            <a:spLocks noGrp="1"/>
          </p:cNvSpPr>
          <p:nvPr>
            <p:ph type="dt" idx="12"/>
          </p:nvPr>
        </p:nvSpPr>
        <p:spPr/>
        <p:txBody>
          <a:bodyPr/>
          <a:p>
            <a:fld id="{C7C97932-AAA1-4D9E-B888-B4B3D344364A}" type="datetime1">
              <a:rPr lang="en-IN"/>
              <a:t>20/12/2024</a:t>
            </a:fld>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Table Alias</a:t>
            </a:r>
            <a:endParaRPr b="0" lang="en-IN" sz="4400" spc="-1" strike="noStrike">
              <a:latin typeface="Arial"/>
            </a:endParaRPr>
          </a:p>
        </p:txBody>
      </p:sp>
      <p:sp>
        <p:nvSpPr>
          <p:cNvPr id="592"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Joins it is covered.</a:t>
            </a:r>
            <a:endParaRPr b="0" lang="en-IN" sz="1800" spc="-1" strike="noStrike">
              <a:latin typeface="Arial"/>
            </a:endParaRPr>
          </a:p>
        </p:txBody>
      </p:sp>
      <p:sp>
        <p:nvSpPr>
          <p:cNvPr id="4" name="PlaceHolder 3"/>
          <p:cNvSpPr>
            <a:spLocks noGrp="1"/>
          </p:cNvSpPr>
          <p:nvPr>
            <p:ph type="sldNum" idx="11"/>
          </p:nvPr>
        </p:nvSpPr>
        <p:spPr/>
        <p:txBody>
          <a:bodyPr/>
          <a:p>
            <a:fld id="{B9BC4842-254E-49EE-8C08-F3729C01C567}" type="slidenum">
              <a:t>82</a:t>
            </a:fld>
          </a:p>
        </p:txBody>
      </p:sp>
      <p:sp>
        <p:nvSpPr>
          <p:cNvPr id="5" name="PlaceHolder 4"/>
          <p:cNvSpPr>
            <a:spLocks noGrp="1"/>
          </p:cNvSpPr>
          <p:nvPr>
            <p:ph type="dt" idx="12"/>
          </p:nvPr>
        </p:nvSpPr>
        <p:spPr/>
        <p:txBody>
          <a:bodyPr/>
          <a:p>
            <a:fld id="{0DE14509-0E55-4C1E-A44B-8147D9B5313F}" type="datetime1">
              <a:rPr lang="en-IN"/>
              <a:t>20/12/2024</a:t>
            </a:fld>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Introduction to joins</a:t>
            </a:r>
            <a:endParaRPr b="0" lang="en-IN" sz="4400" spc="-1" strike="noStrike">
              <a:latin typeface="Arial"/>
            </a:endParaRPr>
          </a:p>
        </p:txBody>
      </p:sp>
      <p:sp>
        <p:nvSpPr>
          <p:cNvPr id="594"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SQL, joins are used to combine rows from two or more tables based on a related column. They allow you to retrieve meaningful data spread across multiple tables by defining relationships between those tables.</a:t>
            </a:r>
            <a:endParaRPr b="0" lang="en-IN" sz="3200" spc="-1" strike="noStrike">
              <a:latin typeface="Arial"/>
            </a:endParaRPr>
          </a:p>
        </p:txBody>
      </p:sp>
      <p:sp>
        <p:nvSpPr>
          <p:cNvPr id="4" name="PlaceHolder 3"/>
          <p:cNvSpPr>
            <a:spLocks noGrp="1"/>
          </p:cNvSpPr>
          <p:nvPr>
            <p:ph type="sldNum" idx="11"/>
          </p:nvPr>
        </p:nvSpPr>
        <p:spPr/>
        <p:txBody>
          <a:bodyPr/>
          <a:p>
            <a:fld id="{296B1042-6120-4245-B32A-429B10A0810C}" type="slidenum">
              <a:t>83</a:t>
            </a:fld>
          </a:p>
        </p:txBody>
      </p:sp>
      <p:sp>
        <p:nvSpPr>
          <p:cNvPr id="5" name="PlaceHolder 4"/>
          <p:cNvSpPr>
            <a:spLocks noGrp="1"/>
          </p:cNvSpPr>
          <p:nvPr>
            <p:ph type="dt" idx="12"/>
          </p:nvPr>
        </p:nvSpPr>
        <p:spPr/>
        <p:txBody>
          <a:bodyPr/>
          <a:p>
            <a:fld id="{9E792961-599F-45B0-A9C8-638F99FFC129}" type="datetime1">
              <a:rPr lang="en-IN"/>
              <a:t>20/12/2024</a:t>
            </a:fld>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PlaceHolder 1"/>
          <p:cNvSpPr>
            <a:spLocks noGrp="1"/>
          </p:cNvSpPr>
          <p:nvPr>
            <p:ph/>
          </p:nvPr>
        </p:nvSpPr>
        <p:spPr>
          <a:xfrm>
            <a:off x="360000" y="72144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An INNER JOIN in MySQL combines rows from two or more tables based on a related column between them. It only includes rows where there is a match in both tables.</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sp>
        <p:nvSpPr>
          <p:cNvPr id="596" name="PlaceHolder 2"/>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Inner Join</a:t>
            </a:r>
            <a:endParaRPr b="0" lang="en-IN" sz="4400" spc="-1" strike="noStrike">
              <a:latin typeface="Arial"/>
            </a:endParaRPr>
          </a:p>
        </p:txBody>
      </p:sp>
      <p:pic>
        <p:nvPicPr>
          <p:cNvPr id="597" name="" descr=""/>
          <p:cNvPicPr/>
          <p:nvPr/>
        </p:nvPicPr>
        <p:blipFill>
          <a:blip r:embed="rId1"/>
          <a:stretch/>
        </p:blipFill>
        <p:spPr>
          <a:xfrm>
            <a:off x="720000" y="1260000"/>
            <a:ext cx="6679800" cy="3046680"/>
          </a:xfrm>
          <a:prstGeom prst="rect">
            <a:avLst/>
          </a:prstGeom>
          <a:ln w="0">
            <a:noFill/>
          </a:ln>
        </p:spPr>
      </p:pic>
      <p:pic>
        <p:nvPicPr>
          <p:cNvPr id="598" name="" descr=""/>
          <p:cNvPicPr/>
          <p:nvPr/>
        </p:nvPicPr>
        <p:blipFill>
          <a:blip r:embed="rId2"/>
          <a:stretch/>
        </p:blipFill>
        <p:spPr>
          <a:xfrm>
            <a:off x="539280" y="4471200"/>
            <a:ext cx="8818920" cy="1287000"/>
          </a:xfrm>
          <a:prstGeom prst="rect">
            <a:avLst/>
          </a:prstGeom>
          <a:ln w="0">
            <a:noFill/>
          </a:ln>
        </p:spPr>
      </p:pic>
      <p:sp>
        <p:nvSpPr>
          <p:cNvPr id="4" name="PlaceHolder 3"/>
          <p:cNvSpPr>
            <a:spLocks noGrp="1"/>
          </p:cNvSpPr>
          <p:nvPr>
            <p:ph type="sldNum" idx="11"/>
          </p:nvPr>
        </p:nvSpPr>
        <p:spPr/>
        <p:txBody>
          <a:bodyPr/>
          <a:p>
            <a:fld id="{E3A1CB83-8FD6-4B8A-8C33-2059283F5E2B}" type="slidenum">
              <a:t>84</a:t>
            </a:fld>
          </a:p>
        </p:txBody>
      </p:sp>
      <p:sp>
        <p:nvSpPr>
          <p:cNvPr id="5" name="PlaceHolder 4"/>
          <p:cNvSpPr>
            <a:spLocks noGrp="1"/>
          </p:cNvSpPr>
          <p:nvPr>
            <p:ph type="dt" idx="12"/>
          </p:nvPr>
        </p:nvSpPr>
        <p:spPr/>
        <p:txBody>
          <a:bodyPr/>
          <a:p>
            <a:fld id="{9FB062AF-166E-4214-A8A7-3C5EFDBB6BA2}" type="datetime1">
              <a:rPr lang="en-IN"/>
              <a:t>20/12/2024</a:t>
            </a:fld>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Left Outer Join</a:t>
            </a:r>
            <a:endParaRPr b="0" lang="en-IN" sz="4400" spc="-1" strike="noStrike">
              <a:latin typeface="Arial"/>
            </a:endParaRPr>
          </a:p>
        </p:txBody>
      </p:sp>
      <p:sp>
        <p:nvSpPr>
          <p:cNvPr id="600" name="PlaceHolder 2"/>
          <p:cNvSpPr>
            <a:spLocks noGrp="1"/>
          </p:cNvSpPr>
          <p:nvPr>
            <p:ph/>
          </p:nvPr>
        </p:nvSpPr>
        <p:spPr>
          <a:xfrm>
            <a:off x="360000" y="721440"/>
            <a:ext cx="9356760" cy="3596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500" spc="-1" strike="noStrike">
                <a:latin typeface="Arial"/>
              </a:rPr>
              <a:t>A LEFT OUTER JOIN (commonly referred to as a LEFT JOIN) in MySQL retrieves all rows from the left table (the first table in the query) and the matching rows from the right table. If there is no match in the right table, the result will include NULL for the columns from the right table.</a:t>
            </a:r>
            <a:endParaRPr b="0" lang="en-IN" sz="15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601" name="" descr=""/>
          <p:cNvPicPr/>
          <p:nvPr/>
        </p:nvPicPr>
        <p:blipFill>
          <a:blip r:embed="rId1"/>
          <a:stretch/>
        </p:blipFill>
        <p:spPr>
          <a:xfrm>
            <a:off x="158400" y="1435680"/>
            <a:ext cx="8119800" cy="4221720"/>
          </a:xfrm>
          <a:prstGeom prst="rect">
            <a:avLst/>
          </a:prstGeom>
          <a:ln w="0">
            <a:noFill/>
          </a:ln>
        </p:spPr>
      </p:pic>
      <p:sp>
        <p:nvSpPr>
          <p:cNvPr id="4" name="PlaceHolder 3"/>
          <p:cNvSpPr>
            <a:spLocks noGrp="1"/>
          </p:cNvSpPr>
          <p:nvPr>
            <p:ph type="sldNum" idx="11"/>
          </p:nvPr>
        </p:nvSpPr>
        <p:spPr/>
        <p:txBody>
          <a:bodyPr/>
          <a:p>
            <a:fld id="{8B1F07E1-C556-4FFA-9619-96CC73DD0776}" type="slidenum">
              <a:t>85</a:t>
            </a:fld>
          </a:p>
        </p:txBody>
      </p:sp>
      <p:sp>
        <p:nvSpPr>
          <p:cNvPr id="5" name="PlaceHolder 4"/>
          <p:cNvSpPr>
            <a:spLocks noGrp="1"/>
          </p:cNvSpPr>
          <p:nvPr>
            <p:ph type="dt" idx="12"/>
          </p:nvPr>
        </p:nvSpPr>
        <p:spPr/>
        <p:txBody>
          <a:bodyPr/>
          <a:p>
            <a:fld id="{6D81670D-4984-4610-B2FC-34398FE42E1B}" type="datetime1">
              <a:rPr lang="en-IN"/>
              <a:t>20/12/2024</a:t>
            </a:fld>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Right Outer Join</a:t>
            </a:r>
            <a:endParaRPr b="0" lang="en-IN" sz="4400" spc="-1" strike="noStrike">
              <a:latin typeface="Arial"/>
            </a:endParaRPr>
          </a:p>
        </p:txBody>
      </p:sp>
      <p:sp>
        <p:nvSpPr>
          <p:cNvPr id="603" name="PlaceHolder 2"/>
          <p:cNvSpPr>
            <a:spLocks noGrp="1"/>
          </p:cNvSpPr>
          <p:nvPr>
            <p:ph/>
          </p:nvPr>
        </p:nvSpPr>
        <p:spPr>
          <a:xfrm>
            <a:off x="360000" y="656640"/>
            <a:ext cx="9356760" cy="43815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400" spc="-1" strike="noStrike">
                <a:latin typeface="Arial"/>
              </a:rPr>
              <a:t>A RIGHT OUTER JOIN (commonly referred to as a RIGHT JOIN) in MySQL retrieves all rows from the right table (the second table in the query) and the matching rows from the left table. If there is no match in the left table, the result will include NULL for the columns from the left table.</a:t>
            </a:r>
            <a:endParaRPr b="0" lang="en-IN" sz="14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604" name="" descr=""/>
          <p:cNvPicPr/>
          <p:nvPr/>
        </p:nvPicPr>
        <p:blipFill>
          <a:blip r:embed="rId1"/>
          <a:stretch/>
        </p:blipFill>
        <p:spPr>
          <a:xfrm>
            <a:off x="540000" y="1440000"/>
            <a:ext cx="7738200" cy="720360"/>
          </a:xfrm>
          <a:prstGeom prst="rect">
            <a:avLst/>
          </a:prstGeom>
          <a:ln w="0">
            <a:noFill/>
          </a:ln>
        </p:spPr>
      </p:pic>
      <p:pic>
        <p:nvPicPr>
          <p:cNvPr id="605" name="" descr=""/>
          <p:cNvPicPr/>
          <p:nvPr/>
        </p:nvPicPr>
        <p:blipFill>
          <a:blip r:embed="rId2"/>
          <a:stretch/>
        </p:blipFill>
        <p:spPr>
          <a:xfrm>
            <a:off x="180000" y="3060000"/>
            <a:ext cx="9622440" cy="1102680"/>
          </a:xfrm>
          <a:prstGeom prst="rect">
            <a:avLst/>
          </a:prstGeom>
          <a:ln w="0">
            <a:noFill/>
          </a:ln>
        </p:spPr>
      </p:pic>
      <p:sp>
        <p:nvSpPr>
          <p:cNvPr id="4" name="PlaceHolder 3"/>
          <p:cNvSpPr>
            <a:spLocks noGrp="1"/>
          </p:cNvSpPr>
          <p:nvPr>
            <p:ph type="sldNum" idx="11"/>
          </p:nvPr>
        </p:nvSpPr>
        <p:spPr/>
        <p:txBody>
          <a:bodyPr/>
          <a:p>
            <a:fld id="{E58BD65A-9D28-4C95-A1EB-786B5E11EBB6}" type="slidenum">
              <a:t>86</a:t>
            </a:fld>
          </a:p>
        </p:txBody>
      </p:sp>
      <p:sp>
        <p:nvSpPr>
          <p:cNvPr id="5" name="PlaceHolder 4"/>
          <p:cNvSpPr>
            <a:spLocks noGrp="1"/>
          </p:cNvSpPr>
          <p:nvPr>
            <p:ph type="dt" idx="12"/>
          </p:nvPr>
        </p:nvSpPr>
        <p:spPr/>
        <p:txBody>
          <a:bodyPr/>
          <a:p>
            <a:fld id="{F5D9FFB1-CC62-47F2-A76B-B3C253479900}" type="datetime1">
              <a:rPr lang="en-IN"/>
              <a:t>20/12/2024</a:t>
            </a:fld>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Full outer Join</a:t>
            </a:r>
            <a:endParaRPr b="0" lang="en-IN" sz="4400" spc="-1" strike="noStrike">
              <a:latin typeface="Arial"/>
            </a:endParaRPr>
          </a:p>
        </p:txBody>
      </p:sp>
      <p:sp>
        <p:nvSpPr>
          <p:cNvPr id="607"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 FULL OUTER JOIN retrieves all rows from both tables. If there is a match between the two tables, the rows are combined. If there is no match, NULL values are included for the columns from the non-matching table. MySQL does not natively support FULL OUTER JOIN. However, you can achieve the same result using a combination of LEFT JOIN and RIGHT JOIN with a UNION operator.</a:t>
            </a:r>
            <a:endParaRPr b="0" lang="en-IN" sz="1800" spc="-1" strike="noStrike">
              <a:latin typeface="Arial"/>
            </a:endParaRPr>
          </a:p>
        </p:txBody>
      </p:sp>
      <p:pic>
        <p:nvPicPr>
          <p:cNvPr id="608" name="" descr=""/>
          <p:cNvPicPr/>
          <p:nvPr/>
        </p:nvPicPr>
        <p:blipFill>
          <a:blip r:embed="rId1"/>
          <a:stretch/>
        </p:blipFill>
        <p:spPr>
          <a:xfrm>
            <a:off x="869400" y="2520000"/>
            <a:ext cx="8128800" cy="2664720"/>
          </a:xfrm>
          <a:prstGeom prst="rect">
            <a:avLst/>
          </a:prstGeom>
          <a:ln w="0">
            <a:noFill/>
          </a:ln>
        </p:spPr>
      </p:pic>
      <p:sp>
        <p:nvSpPr>
          <p:cNvPr id="4" name="PlaceHolder 3"/>
          <p:cNvSpPr>
            <a:spLocks noGrp="1"/>
          </p:cNvSpPr>
          <p:nvPr>
            <p:ph type="sldNum" idx="11"/>
          </p:nvPr>
        </p:nvSpPr>
        <p:spPr/>
        <p:txBody>
          <a:bodyPr/>
          <a:p>
            <a:fld id="{738D96F0-5E3D-4B96-B3E8-D738E286A46C}" type="slidenum">
              <a:t>87</a:t>
            </a:fld>
          </a:p>
        </p:txBody>
      </p:sp>
      <p:sp>
        <p:nvSpPr>
          <p:cNvPr id="5" name="PlaceHolder 4"/>
          <p:cNvSpPr>
            <a:spLocks noGrp="1"/>
          </p:cNvSpPr>
          <p:nvPr>
            <p:ph type="dt" idx="12"/>
          </p:nvPr>
        </p:nvSpPr>
        <p:spPr/>
        <p:txBody>
          <a:bodyPr/>
          <a:p>
            <a:fld id="{A35A29AC-DF3E-4C09-B0B5-47D1CE02A648}" type="datetime1">
              <a:rPr lang="en-IN"/>
              <a:t>20/12/2024</a:t>
            </a:fld>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ANSI Join Syntax</a:t>
            </a:r>
            <a:endParaRPr b="0" lang="en-IN" sz="4400" spc="-1" strike="noStrike">
              <a:latin typeface="Arial"/>
            </a:endParaRPr>
          </a:p>
        </p:txBody>
      </p:sp>
      <p:sp>
        <p:nvSpPr>
          <p:cNvPr id="610"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The ANSI SQL join syntax is a standard way to write JOIN operations in SQL, which ensures compatibility across different database systems like MySQL, PostgreSQL, SQL Server, and Oracle.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It uses explicit JOIN keywords to combine tables, replacing older "comma-style joins" (non-ANSI joins), which rely on the WHERE clause.</a:t>
            </a:r>
            <a:endParaRPr b="0" lang="en-IN" sz="1800" spc="-1" strike="noStrike">
              <a:latin typeface="Arial"/>
            </a:endParaRPr>
          </a:p>
        </p:txBody>
      </p:sp>
      <p:sp>
        <p:nvSpPr>
          <p:cNvPr id="4" name="PlaceHolder 3"/>
          <p:cNvSpPr>
            <a:spLocks noGrp="1"/>
          </p:cNvSpPr>
          <p:nvPr>
            <p:ph type="sldNum" idx="11"/>
          </p:nvPr>
        </p:nvSpPr>
        <p:spPr/>
        <p:txBody>
          <a:bodyPr/>
          <a:p>
            <a:fld id="{03D3A88C-6C55-4EA6-967E-AD77E89E810B}" type="slidenum">
              <a:t>88</a:t>
            </a:fld>
          </a:p>
        </p:txBody>
      </p:sp>
      <p:sp>
        <p:nvSpPr>
          <p:cNvPr id="5" name="PlaceHolder 4"/>
          <p:cNvSpPr>
            <a:spLocks noGrp="1"/>
          </p:cNvSpPr>
          <p:nvPr>
            <p:ph type="dt" idx="12"/>
          </p:nvPr>
        </p:nvSpPr>
        <p:spPr/>
        <p:txBody>
          <a:bodyPr/>
          <a:p>
            <a:fld id="{7D378D0E-BA66-479E-985E-A355389AA4FA}" type="datetime1">
              <a:rPr lang="en-IN"/>
              <a:t>20/12/2024</a:t>
            </a:fld>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Self-Join</a:t>
            </a:r>
            <a:endParaRPr b="0" lang="en-IN" sz="4400" spc="-1" strike="noStrike">
              <a:latin typeface="Arial"/>
            </a:endParaRPr>
          </a:p>
        </p:txBody>
      </p:sp>
      <p:sp>
        <p:nvSpPr>
          <p:cNvPr id="612"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endParaRPr b="0" lang="en-IN" sz="3200" spc="-1" strike="noStrike">
              <a:latin typeface="Arial"/>
            </a:endParaRPr>
          </a:p>
        </p:txBody>
      </p:sp>
      <p:pic>
        <p:nvPicPr>
          <p:cNvPr id="613" name="" descr=""/>
          <p:cNvPicPr/>
          <p:nvPr/>
        </p:nvPicPr>
        <p:blipFill>
          <a:blip r:embed="rId1"/>
          <a:stretch/>
        </p:blipFill>
        <p:spPr>
          <a:xfrm>
            <a:off x="21240" y="744840"/>
            <a:ext cx="10078560" cy="4703040"/>
          </a:xfrm>
          <a:prstGeom prst="rect">
            <a:avLst/>
          </a:prstGeom>
          <a:ln w="0">
            <a:noFill/>
          </a:ln>
        </p:spPr>
      </p:pic>
      <p:sp>
        <p:nvSpPr>
          <p:cNvPr id="4" name="PlaceHolder 3"/>
          <p:cNvSpPr>
            <a:spLocks noGrp="1"/>
          </p:cNvSpPr>
          <p:nvPr>
            <p:ph type="sldNum" idx="11"/>
          </p:nvPr>
        </p:nvSpPr>
        <p:spPr/>
        <p:txBody>
          <a:bodyPr/>
          <a:p>
            <a:fld id="{02257B25-48CF-4CCE-A030-FF42DA5BEC2F}" type="slidenum">
              <a:t>89</a:t>
            </a:fld>
          </a:p>
        </p:txBody>
      </p:sp>
      <p:sp>
        <p:nvSpPr>
          <p:cNvPr id="5" name="PlaceHolder 4"/>
          <p:cNvSpPr>
            <a:spLocks noGrp="1"/>
          </p:cNvSpPr>
          <p:nvPr>
            <p:ph type="dt" idx="12"/>
          </p:nvPr>
        </p:nvSpPr>
        <p:spPr/>
        <p:txBody>
          <a:bodyPr/>
          <a:p>
            <a:fld id="{25529CEF-FD66-49DB-9DE7-30E27A89A8E4}" type="datetime1">
              <a:rPr lang="en-IN"/>
              <a:t>20/12/2024</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Design and Prototyping</a:t>
            </a:r>
            <a:endParaRPr b="0" lang="en-IN" sz="3300" spc="-1" strike="noStrike">
              <a:latin typeface="Arial"/>
            </a:endParaRPr>
          </a:p>
        </p:txBody>
      </p:sp>
      <p:sp>
        <p:nvSpPr>
          <p:cNvPr id="404"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Design and Prototyping are essential phases in software development, bridging the gap between requirements and implementation.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HLD – High Level Design.</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LLD – Low Level Design.</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DBEC8D5D-577D-40CC-BA07-83CEBE2D0171}" type="slidenum">
              <a:t>9</a:t>
            </a:fld>
          </a:p>
        </p:txBody>
      </p:sp>
      <p:sp>
        <p:nvSpPr>
          <p:cNvPr id="5" name="PlaceHolder 4"/>
          <p:cNvSpPr>
            <a:spLocks noGrp="1"/>
          </p:cNvSpPr>
          <p:nvPr>
            <p:ph type="dt" idx="3"/>
          </p:nvPr>
        </p:nvSpPr>
        <p:spPr/>
        <p:txBody>
          <a:bodyPr/>
          <a:p>
            <a:fld id="{FF229D9F-AAB4-4564-84A8-4A81C00C0DBA}" type="datetime1">
              <a:rPr lang="en-IN"/>
              <a:t>20/12/2024</a:t>
            </a:fld>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Equi and non-equi Join</a:t>
            </a:r>
            <a:endParaRPr b="0" lang="en-IN" sz="4400" spc="-1" strike="noStrike">
              <a:latin typeface="Arial"/>
            </a:endParaRPr>
          </a:p>
        </p:txBody>
      </p:sp>
      <p:sp>
        <p:nvSpPr>
          <p:cNvPr id="615"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Equi Join : An equi join uses an equality (=) operator to match rows between tables based on a common column.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Non-Equi Join :  A non-equi join uses a comparison operator other than = (e.g., &lt;, &gt;, &lt;=, &gt;=, !=) in the join condition.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a:lnSpc>
                <a:spcPct val="100000"/>
              </a:lnSpc>
              <a:buNone/>
            </a:pPr>
            <a:endParaRPr b="0" lang="en-IN" sz="1800" spc="-1" strike="noStrike">
              <a:latin typeface="Arial"/>
            </a:endParaRPr>
          </a:p>
        </p:txBody>
      </p:sp>
      <p:sp>
        <p:nvSpPr>
          <p:cNvPr id="4" name="PlaceHolder 3"/>
          <p:cNvSpPr>
            <a:spLocks noGrp="1"/>
          </p:cNvSpPr>
          <p:nvPr>
            <p:ph type="sldNum" idx="11"/>
          </p:nvPr>
        </p:nvSpPr>
        <p:spPr/>
        <p:txBody>
          <a:bodyPr/>
          <a:p>
            <a:fld id="{7CF935D9-96AB-4B02-800A-2B087DFF5C09}" type="slidenum">
              <a:t>90</a:t>
            </a:fld>
          </a:p>
        </p:txBody>
      </p:sp>
      <p:sp>
        <p:nvSpPr>
          <p:cNvPr id="5" name="PlaceHolder 4"/>
          <p:cNvSpPr>
            <a:spLocks noGrp="1"/>
          </p:cNvSpPr>
          <p:nvPr>
            <p:ph type="dt" idx="12"/>
          </p:nvPr>
        </p:nvSpPr>
        <p:spPr/>
        <p:txBody>
          <a:bodyPr/>
          <a:p>
            <a:fld id="{B475DEE8-0DD4-42E1-8029-1FE7C59E474E}" type="datetime1">
              <a:rPr lang="en-IN"/>
              <a:t>20/12/2024</a:t>
            </a:fld>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360000" y="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Set Operations</a:t>
            </a:r>
            <a:endParaRPr b="0" lang="en-IN" sz="4400" spc="-1" strike="noStrike">
              <a:latin typeface="Arial"/>
            </a:endParaRPr>
          </a:p>
        </p:txBody>
      </p:sp>
      <p:sp>
        <p:nvSpPr>
          <p:cNvPr id="617" name="PlaceHolder 2"/>
          <p:cNvSpPr>
            <a:spLocks noGrp="1"/>
          </p:cNvSpPr>
          <p:nvPr>
            <p:ph/>
          </p:nvPr>
        </p:nvSpPr>
        <p:spPr>
          <a:xfrm>
            <a:off x="1440" y="72000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UNION – Combines two queries results removing the duplicates.  UNION All displays combining both the queries without removing the duplicates.</a:t>
            </a:r>
            <a:endParaRPr b="0" lang="en-IN" sz="1800" spc="-1" strike="noStrike">
              <a:latin typeface="Arial"/>
            </a:endParaRPr>
          </a:p>
          <a:p>
            <a:pPr>
              <a:lnSpc>
                <a:spcPct val="100000"/>
              </a:lnSpc>
              <a:spcBef>
                <a:spcPts val="1417"/>
              </a:spcBef>
              <a:buNone/>
            </a:pPr>
            <a:endParaRPr b="0" lang="en-IN" sz="1800" spc="-1" strike="noStrike">
              <a:latin typeface="Arial"/>
            </a:endParaRPr>
          </a:p>
        </p:txBody>
      </p:sp>
      <p:pic>
        <p:nvPicPr>
          <p:cNvPr id="618" name="" descr=""/>
          <p:cNvPicPr/>
          <p:nvPr/>
        </p:nvPicPr>
        <p:blipFill>
          <a:blip r:embed="rId1"/>
          <a:stretch/>
        </p:blipFill>
        <p:spPr>
          <a:xfrm>
            <a:off x="1368000" y="1259280"/>
            <a:ext cx="4498920" cy="4498920"/>
          </a:xfrm>
          <a:prstGeom prst="rect">
            <a:avLst/>
          </a:prstGeom>
          <a:ln w="0">
            <a:noFill/>
          </a:ln>
        </p:spPr>
      </p:pic>
      <p:sp>
        <p:nvSpPr>
          <p:cNvPr id="4" name="PlaceHolder 3"/>
          <p:cNvSpPr>
            <a:spLocks noGrp="1"/>
          </p:cNvSpPr>
          <p:nvPr>
            <p:ph type="sldNum" idx="11"/>
          </p:nvPr>
        </p:nvSpPr>
        <p:spPr/>
        <p:txBody>
          <a:bodyPr/>
          <a:p>
            <a:fld id="{10989F6E-4B45-4B7D-9325-BBE5D554E8B1}" type="slidenum">
              <a:t>91</a:t>
            </a:fld>
          </a:p>
        </p:txBody>
      </p:sp>
      <p:sp>
        <p:nvSpPr>
          <p:cNvPr id="5" name="PlaceHolder 4"/>
          <p:cNvSpPr>
            <a:spLocks noGrp="1"/>
          </p:cNvSpPr>
          <p:nvPr>
            <p:ph type="dt" idx="12"/>
          </p:nvPr>
        </p:nvSpPr>
        <p:spPr/>
        <p:txBody>
          <a:bodyPr/>
          <a:p>
            <a:fld id="{A7E8AB84-8A78-4B46-A980-21914803AACD}" type="datetime1">
              <a:rPr lang="en-IN"/>
              <a:t>20/12/2024</a:t>
            </a:fld>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PlaceHolder 1"/>
          <p:cNvSpPr>
            <a:spLocks noGrp="1"/>
          </p:cNvSpPr>
          <p:nvPr>
            <p:ph type="title"/>
          </p:nvPr>
        </p:nvSpPr>
        <p:spPr>
          <a:xfrm>
            <a:off x="360000" y="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Set Operations</a:t>
            </a:r>
            <a:endParaRPr b="0" lang="en-IN" sz="4400" spc="-1" strike="noStrike">
              <a:latin typeface="Arial"/>
            </a:endParaRPr>
          </a:p>
        </p:txBody>
      </p:sp>
      <p:sp>
        <p:nvSpPr>
          <p:cNvPr id="620" name="PlaceHolder 2"/>
          <p:cNvSpPr>
            <a:spLocks noGrp="1"/>
          </p:cNvSpPr>
          <p:nvPr>
            <p:ph/>
          </p:nvPr>
        </p:nvSpPr>
        <p:spPr>
          <a:xfrm>
            <a:off x="1440" y="72000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INTERSECT is the matching records between both the queries but MYSQL does not support INTERSECT.  Workaround can be written.  Minus is first query result – second query result.  Even this is not supported by mysql.  For this operation also workaround can be found.</a:t>
            </a:r>
            <a:endParaRPr b="0" lang="en-IN" sz="1800" spc="-1" strike="noStrike">
              <a:latin typeface="Arial"/>
            </a:endParaRPr>
          </a:p>
          <a:p>
            <a:pPr>
              <a:lnSpc>
                <a:spcPct val="100000"/>
              </a:lnSpc>
              <a:spcBef>
                <a:spcPts val="1417"/>
              </a:spcBef>
              <a:buNone/>
            </a:pPr>
            <a:endParaRPr b="0" lang="en-IN" sz="1800" spc="-1" strike="noStrike">
              <a:latin typeface="Arial"/>
            </a:endParaRPr>
          </a:p>
        </p:txBody>
      </p:sp>
      <p:pic>
        <p:nvPicPr>
          <p:cNvPr id="621" name="" descr=""/>
          <p:cNvPicPr/>
          <p:nvPr/>
        </p:nvPicPr>
        <p:blipFill>
          <a:blip r:embed="rId1"/>
          <a:stretch/>
        </p:blipFill>
        <p:spPr>
          <a:xfrm>
            <a:off x="664920" y="2140200"/>
            <a:ext cx="7793640" cy="2718360"/>
          </a:xfrm>
          <a:prstGeom prst="rect">
            <a:avLst/>
          </a:prstGeom>
          <a:ln w="0">
            <a:noFill/>
          </a:ln>
        </p:spPr>
      </p:pic>
      <p:sp>
        <p:nvSpPr>
          <p:cNvPr id="4" name="PlaceHolder 3"/>
          <p:cNvSpPr>
            <a:spLocks noGrp="1"/>
          </p:cNvSpPr>
          <p:nvPr>
            <p:ph type="sldNum" idx="11"/>
          </p:nvPr>
        </p:nvSpPr>
        <p:spPr/>
        <p:txBody>
          <a:bodyPr/>
          <a:p>
            <a:fld id="{0A83E067-1EEC-47D6-BFD9-40E837B6BBA4}" type="slidenum">
              <a:t>92</a:t>
            </a:fld>
          </a:p>
        </p:txBody>
      </p:sp>
      <p:sp>
        <p:nvSpPr>
          <p:cNvPr id="5" name="PlaceHolder 4"/>
          <p:cNvSpPr>
            <a:spLocks noGrp="1"/>
          </p:cNvSpPr>
          <p:nvPr>
            <p:ph type="dt" idx="12"/>
          </p:nvPr>
        </p:nvSpPr>
        <p:spPr/>
        <p:txBody>
          <a:bodyPr/>
          <a:p>
            <a:fld id="{40DE7148-EED2-49AC-B2CF-679DAA3836C7}" type="datetime1">
              <a:rPr lang="en-IN"/>
              <a:t>20/12/2024</a:t>
            </a:fld>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Functions</a:t>
            </a:r>
            <a:endParaRPr b="0" lang="en-IN" sz="4400" spc="-1" strike="noStrike">
              <a:latin typeface="Arial"/>
            </a:endParaRPr>
          </a:p>
        </p:txBody>
      </p:sp>
      <p:sp>
        <p:nvSpPr>
          <p:cNvPr id="623"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endParaRPr b="0" lang="en-IN" sz="3200" spc="-1" strike="noStrike">
              <a:latin typeface="Arial"/>
            </a:endParaRPr>
          </a:p>
        </p:txBody>
      </p:sp>
      <p:pic>
        <p:nvPicPr>
          <p:cNvPr id="624" name="" descr=""/>
          <p:cNvPicPr/>
          <p:nvPr/>
        </p:nvPicPr>
        <p:blipFill>
          <a:blip r:embed="rId1"/>
          <a:stretch/>
        </p:blipFill>
        <p:spPr>
          <a:xfrm>
            <a:off x="21240" y="1166760"/>
            <a:ext cx="10078560" cy="3355200"/>
          </a:xfrm>
          <a:prstGeom prst="rect">
            <a:avLst/>
          </a:prstGeom>
          <a:ln w="0">
            <a:noFill/>
          </a:ln>
        </p:spPr>
      </p:pic>
      <p:sp>
        <p:nvSpPr>
          <p:cNvPr id="4" name="PlaceHolder 3"/>
          <p:cNvSpPr>
            <a:spLocks noGrp="1"/>
          </p:cNvSpPr>
          <p:nvPr>
            <p:ph type="sldNum" idx="11"/>
          </p:nvPr>
        </p:nvSpPr>
        <p:spPr/>
        <p:txBody>
          <a:bodyPr/>
          <a:p>
            <a:fld id="{363D2CE5-3F3F-471F-8E31-F915B1F9550D}" type="slidenum">
              <a:t>93</a:t>
            </a:fld>
          </a:p>
        </p:txBody>
      </p:sp>
      <p:sp>
        <p:nvSpPr>
          <p:cNvPr id="5" name="PlaceHolder 4"/>
          <p:cNvSpPr>
            <a:spLocks noGrp="1"/>
          </p:cNvSpPr>
          <p:nvPr>
            <p:ph type="dt" idx="12"/>
          </p:nvPr>
        </p:nvSpPr>
        <p:spPr/>
        <p:txBody>
          <a:bodyPr/>
          <a:p>
            <a:fld id="{3977C68B-0554-47A8-AC41-92EDD219EAD2}" type="datetime1">
              <a:rPr lang="en-IN"/>
              <a:t>20/12/2024</a:t>
            </a:fld>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Numeric Functions</a:t>
            </a:r>
            <a:endParaRPr b="0" lang="en-IN" sz="4400" spc="-1" strike="noStrike">
              <a:latin typeface="Arial"/>
            </a:endParaRPr>
          </a:p>
        </p:txBody>
      </p:sp>
      <p:sp>
        <p:nvSpPr>
          <p:cNvPr id="626"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endParaRPr b="0" lang="en-IN" sz="3200" spc="-1" strike="noStrike">
              <a:latin typeface="Arial"/>
            </a:endParaRPr>
          </a:p>
        </p:txBody>
      </p:sp>
      <p:pic>
        <p:nvPicPr>
          <p:cNvPr id="627" name="" descr=""/>
          <p:cNvPicPr/>
          <p:nvPr/>
        </p:nvPicPr>
        <p:blipFill>
          <a:blip r:embed="rId1"/>
          <a:stretch/>
        </p:blipFill>
        <p:spPr>
          <a:xfrm>
            <a:off x="0" y="656640"/>
            <a:ext cx="8239320" cy="5101560"/>
          </a:xfrm>
          <a:prstGeom prst="rect">
            <a:avLst/>
          </a:prstGeom>
          <a:ln w="0">
            <a:noFill/>
          </a:ln>
        </p:spPr>
      </p:pic>
      <p:sp>
        <p:nvSpPr>
          <p:cNvPr id="4" name="PlaceHolder 3"/>
          <p:cNvSpPr>
            <a:spLocks noGrp="1"/>
          </p:cNvSpPr>
          <p:nvPr>
            <p:ph type="sldNum" idx="11"/>
          </p:nvPr>
        </p:nvSpPr>
        <p:spPr/>
        <p:txBody>
          <a:bodyPr/>
          <a:p>
            <a:fld id="{C043C36C-4FE9-4134-85E0-90A6D75E79B8}" type="slidenum">
              <a:t>94</a:t>
            </a:fld>
          </a:p>
        </p:txBody>
      </p:sp>
      <p:sp>
        <p:nvSpPr>
          <p:cNvPr id="5" name="PlaceHolder 4"/>
          <p:cNvSpPr>
            <a:spLocks noGrp="1"/>
          </p:cNvSpPr>
          <p:nvPr>
            <p:ph type="dt" idx="12"/>
          </p:nvPr>
        </p:nvSpPr>
        <p:spPr/>
        <p:txBody>
          <a:bodyPr/>
          <a:p>
            <a:fld id="{1483A231-6210-4045-9D9A-F3CFE36BE1EB}" type="datetime1">
              <a:rPr lang="en-IN"/>
              <a:t>20/12/2024</a:t>
            </a:fld>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Date Functions</a:t>
            </a:r>
            <a:endParaRPr b="0" lang="en-IN" sz="4400" spc="-1" strike="noStrike">
              <a:latin typeface="Arial"/>
            </a:endParaRPr>
          </a:p>
        </p:txBody>
      </p:sp>
      <p:pic>
        <p:nvPicPr>
          <p:cNvPr id="629" name="" descr=""/>
          <p:cNvPicPr/>
          <p:nvPr/>
        </p:nvPicPr>
        <p:blipFill>
          <a:blip r:embed="rId1"/>
          <a:stretch/>
        </p:blipFill>
        <p:spPr>
          <a:xfrm>
            <a:off x="21240" y="750960"/>
            <a:ext cx="10078560" cy="4763160"/>
          </a:xfrm>
          <a:prstGeom prst="rect">
            <a:avLst/>
          </a:prstGeom>
          <a:ln w="0">
            <a:noFill/>
          </a:ln>
        </p:spPr>
      </p:pic>
      <p:sp>
        <p:nvSpPr>
          <p:cNvPr id="3" name="PlaceHolder 2"/>
          <p:cNvSpPr>
            <a:spLocks noGrp="1"/>
          </p:cNvSpPr>
          <p:nvPr>
            <p:ph type="sldNum" idx="11"/>
          </p:nvPr>
        </p:nvSpPr>
        <p:spPr/>
        <p:txBody>
          <a:bodyPr/>
          <a:p>
            <a:fld id="{E9422D07-2D78-472E-B0A7-23FDD99490D8}" type="slidenum">
              <a:t>95</a:t>
            </a:fld>
          </a:p>
        </p:txBody>
      </p:sp>
      <p:sp>
        <p:nvSpPr>
          <p:cNvPr id="4" name="PlaceHolder 3"/>
          <p:cNvSpPr>
            <a:spLocks noGrp="1"/>
          </p:cNvSpPr>
          <p:nvPr>
            <p:ph type="dt" idx="12"/>
          </p:nvPr>
        </p:nvSpPr>
        <p:spPr/>
        <p:txBody>
          <a:bodyPr/>
          <a:p>
            <a:fld id="{9964ABF2-E8E8-4445-9592-4FC89ED1D2D7}" type="datetime1">
              <a:rPr lang="en-IN"/>
              <a:t>20/12/2024</a:t>
            </a:fld>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Date Functions</a:t>
            </a:r>
            <a:endParaRPr b="0" lang="en-IN" sz="4400" spc="-1" strike="noStrike">
              <a:latin typeface="Arial"/>
            </a:endParaRPr>
          </a:p>
        </p:txBody>
      </p:sp>
      <p:pic>
        <p:nvPicPr>
          <p:cNvPr id="631" name="" descr=""/>
          <p:cNvPicPr/>
          <p:nvPr/>
        </p:nvPicPr>
        <p:blipFill>
          <a:blip r:embed="rId1"/>
          <a:stretch/>
        </p:blipFill>
        <p:spPr>
          <a:xfrm>
            <a:off x="751320" y="1020960"/>
            <a:ext cx="3746880" cy="3297240"/>
          </a:xfrm>
          <a:prstGeom prst="rect">
            <a:avLst/>
          </a:prstGeom>
          <a:ln w="0">
            <a:noFill/>
          </a:ln>
        </p:spPr>
      </p:pic>
      <p:sp>
        <p:nvSpPr>
          <p:cNvPr id="3" name="PlaceHolder 2"/>
          <p:cNvSpPr>
            <a:spLocks noGrp="1"/>
          </p:cNvSpPr>
          <p:nvPr>
            <p:ph type="sldNum" idx="11"/>
          </p:nvPr>
        </p:nvSpPr>
        <p:spPr/>
        <p:txBody>
          <a:bodyPr/>
          <a:p>
            <a:fld id="{4CC54345-128F-46B5-83F8-6F5D641545C3}" type="slidenum">
              <a:t>96</a:t>
            </a:fld>
          </a:p>
        </p:txBody>
      </p:sp>
      <p:sp>
        <p:nvSpPr>
          <p:cNvPr id="4" name="PlaceHolder 3"/>
          <p:cNvSpPr>
            <a:spLocks noGrp="1"/>
          </p:cNvSpPr>
          <p:nvPr>
            <p:ph type="dt" idx="12"/>
          </p:nvPr>
        </p:nvSpPr>
        <p:spPr/>
        <p:txBody>
          <a:bodyPr/>
          <a:p>
            <a:fld id="{DCD06C6F-4E23-4E04-BD24-694CE43ABB6E}" type="datetime1">
              <a:rPr lang="en-IN"/>
              <a:t>20/12/2024</a:t>
            </a:fld>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Aggregate Functions</a:t>
            </a:r>
            <a:endParaRPr b="0" lang="en-IN" sz="4400" spc="-1" strike="noStrike">
              <a:latin typeface="Arial"/>
            </a:endParaRPr>
          </a:p>
        </p:txBody>
      </p:sp>
      <p:sp>
        <p:nvSpPr>
          <p:cNvPr id="633"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endParaRPr b="0" lang="en-IN" sz="3200" spc="-1" strike="noStrike">
              <a:latin typeface="Arial"/>
            </a:endParaRPr>
          </a:p>
        </p:txBody>
      </p:sp>
      <p:pic>
        <p:nvPicPr>
          <p:cNvPr id="634" name="" descr=""/>
          <p:cNvPicPr/>
          <p:nvPr/>
        </p:nvPicPr>
        <p:blipFill>
          <a:blip r:embed="rId1"/>
          <a:stretch/>
        </p:blipFill>
        <p:spPr>
          <a:xfrm>
            <a:off x="211320" y="2479680"/>
            <a:ext cx="9698760" cy="729360"/>
          </a:xfrm>
          <a:prstGeom prst="rect">
            <a:avLst/>
          </a:prstGeom>
          <a:ln w="0">
            <a:noFill/>
          </a:ln>
        </p:spPr>
      </p:pic>
      <p:sp>
        <p:nvSpPr>
          <p:cNvPr id="4" name="PlaceHolder 3"/>
          <p:cNvSpPr>
            <a:spLocks noGrp="1"/>
          </p:cNvSpPr>
          <p:nvPr>
            <p:ph type="sldNum" idx="11"/>
          </p:nvPr>
        </p:nvSpPr>
        <p:spPr/>
        <p:txBody>
          <a:bodyPr/>
          <a:p>
            <a:fld id="{9B3B898B-833A-46F9-8A43-040BACBE04F8}" type="slidenum">
              <a:t>97</a:t>
            </a:fld>
          </a:p>
        </p:txBody>
      </p:sp>
      <p:sp>
        <p:nvSpPr>
          <p:cNvPr id="5" name="PlaceHolder 4"/>
          <p:cNvSpPr>
            <a:spLocks noGrp="1"/>
          </p:cNvSpPr>
          <p:nvPr>
            <p:ph type="dt" idx="12"/>
          </p:nvPr>
        </p:nvSpPr>
        <p:spPr/>
        <p:txBody>
          <a:bodyPr/>
          <a:p>
            <a:fld id="{1BD2F8CF-B0F2-4334-A790-5030630EE30A}" type="datetime1">
              <a:rPr lang="en-IN"/>
              <a:t>20/12/2024</a:t>
            </a:fld>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Generate Groups</a:t>
            </a:r>
            <a:endParaRPr b="0" lang="en-IN" sz="4400" spc="-1" strike="noStrike">
              <a:latin typeface="Arial"/>
            </a:endParaRPr>
          </a:p>
        </p:txBody>
      </p:sp>
      <p:sp>
        <p:nvSpPr>
          <p:cNvPr id="636" name="PlaceHolder 2"/>
          <p:cNvSpPr>
            <a:spLocks noGrp="1"/>
          </p:cNvSpPr>
          <p:nvPr>
            <p:ph/>
          </p:nvPr>
        </p:nvSpPr>
        <p:spPr>
          <a:xfrm>
            <a:off x="362160" y="722160"/>
            <a:ext cx="9356760" cy="35967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Grouping in MySQL is achieved using the GROUP BY clause. This allows you to aggregate rows based on one or more columns and apply aggregate functions like SUM(), AVG(), COUNT(), MAX(), or MIN().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637" name="" descr=""/>
          <p:cNvPicPr/>
          <p:nvPr/>
        </p:nvPicPr>
        <p:blipFill>
          <a:blip r:embed="rId1"/>
          <a:stretch/>
        </p:blipFill>
        <p:spPr>
          <a:xfrm>
            <a:off x="360000" y="1636200"/>
            <a:ext cx="9740520" cy="4014720"/>
          </a:xfrm>
          <a:prstGeom prst="rect">
            <a:avLst/>
          </a:prstGeom>
          <a:ln w="0">
            <a:noFill/>
          </a:ln>
        </p:spPr>
      </p:pic>
      <p:sp>
        <p:nvSpPr>
          <p:cNvPr id="4" name="PlaceHolder 3"/>
          <p:cNvSpPr>
            <a:spLocks noGrp="1"/>
          </p:cNvSpPr>
          <p:nvPr>
            <p:ph type="sldNum" idx="11"/>
          </p:nvPr>
        </p:nvSpPr>
        <p:spPr/>
        <p:txBody>
          <a:bodyPr/>
          <a:p>
            <a:fld id="{89625297-6E7B-41D6-8126-73A39431DBDE}" type="slidenum">
              <a:t>98</a:t>
            </a:fld>
          </a:p>
        </p:txBody>
      </p:sp>
      <p:sp>
        <p:nvSpPr>
          <p:cNvPr id="5" name="PlaceHolder 4"/>
          <p:cNvSpPr>
            <a:spLocks noGrp="1"/>
          </p:cNvSpPr>
          <p:nvPr>
            <p:ph type="dt" idx="12"/>
          </p:nvPr>
        </p:nvSpPr>
        <p:spPr/>
        <p:txBody>
          <a:bodyPr/>
          <a:p>
            <a:fld id="{59D1B95D-433D-4FBB-AB71-3C3EE713108F}" type="datetime1">
              <a:rPr lang="en-IN"/>
              <a:t>20/12/2024</a:t>
            </a:fld>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PlaceHolder 1"/>
          <p:cNvSpPr>
            <a:spLocks noGrp="1"/>
          </p:cNvSpPr>
          <p:nvPr>
            <p:ph type="title"/>
          </p:nvPr>
        </p:nvSpPr>
        <p:spPr>
          <a:xfrm>
            <a:off x="360000" y="180000"/>
            <a:ext cx="9356760" cy="47484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SQL subqueries</a:t>
            </a:r>
            <a:endParaRPr b="0" lang="en-IN" sz="4400" spc="-1" strike="noStrike">
              <a:latin typeface="Arial"/>
            </a:endParaRPr>
          </a:p>
        </p:txBody>
      </p:sp>
      <p:sp>
        <p:nvSpPr>
          <p:cNvPr id="639" name="PlaceHolder 2"/>
          <p:cNvSpPr>
            <a:spLocks noGrp="1"/>
          </p:cNvSpPr>
          <p:nvPr>
            <p:ph/>
          </p:nvPr>
        </p:nvSpPr>
        <p:spPr>
          <a:xfrm>
            <a:off x="360000" y="1080000"/>
            <a:ext cx="9356760" cy="35967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A subquery in SQL is a query nested within another SQL query. Subqueries can be used in various clauses like SELECT, FROM, and WHERE to retrieve data that will be used by the main query.</a:t>
            </a:r>
            <a:endParaRPr b="0" lang="en-IN" sz="2400" spc="-1" strike="noStrike">
              <a:latin typeface="Arial"/>
            </a:endParaRPr>
          </a:p>
        </p:txBody>
      </p:sp>
      <p:pic>
        <p:nvPicPr>
          <p:cNvPr id="640" name="" descr=""/>
          <p:cNvPicPr/>
          <p:nvPr/>
        </p:nvPicPr>
        <p:blipFill>
          <a:blip r:embed="rId1"/>
          <a:stretch/>
        </p:blipFill>
        <p:spPr>
          <a:xfrm>
            <a:off x="900000" y="2700000"/>
            <a:ext cx="6422760" cy="1431000"/>
          </a:xfrm>
          <a:prstGeom prst="rect">
            <a:avLst/>
          </a:prstGeom>
          <a:ln w="0">
            <a:noFill/>
          </a:ln>
        </p:spPr>
      </p:pic>
      <p:sp>
        <p:nvSpPr>
          <p:cNvPr id="4" name="PlaceHolder 3"/>
          <p:cNvSpPr>
            <a:spLocks noGrp="1"/>
          </p:cNvSpPr>
          <p:nvPr>
            <p:ph type="sldNum" idx="14"/>
          </p:nvPr>
        </p:nvSpPr>
        <p:spPr/>
        <p:txBody>
          <a:bodyPr/>
          <a:p>
            <a:fld id="{A009B46C-A938-4D67-8D7D-44F32EFE13CE}" type="slidenum">
              <a:t>99</a:t>
            </a:fld>
          </a:p>
        </p:txBody>
      </p:sp>
      <p:sp>
        <p:nvSpPr>
          <p:cNvPr id="5" name="PlaceHolder 4"/>
          <p:cNvSpPr>
            <a:spLocks noGrp="1"/>
          </p:cNvSpPr>
          <p:nvPr>
            <p:ph type="dt" idx="15"/>
          </p:nvPr>
        </p:nvSpPr>
        <p:spPr/>
        <p:txBody>
          <a:bodyPr/>
          <a:p>
            <a:fld id="{C6C2F5A4-95CD-4926-B3F7-C0F9045EF48D}" type="datetime1">
              <a:rPr lang="en-IN"/>
              <a:t>20/12/2024</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2623</TotalTime>
  <Application>LibreOffice/7.3.0.3$Windows_X86_64 LibreOffice_project/0f246aa12d0eee4a0f7adcefbf7c878fc2238db3</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2024-12-09T21:42:22Z</dcterms:created>
  <dc:creator/>
  <dc:description/>
  <dc:language>en-IN</dc:language>
  <cp:lastModifiedBy/>
  <dcterms:modified xsi:type="dcterms:W3CDTF">2024-12-20T07:26:08Z</dcterms:modified>
  <cp:revision>82</cp:revision>
  <dc:subject/>
  <dc:title>Blue Curve</dc:title>
</cp:coreProperties>
</file>

<file path=docProps/custom.xml><?xml version="1.0" encoding="utf-8"?>
<Properties xmlns="http://schemas.openxmlformats.org/officeDocument/2006/custom-properties" xmlns:vt="http://schemas.openxmlformats.org/officeDocument/2006/docPropsVTypes"/>
</file>